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3" r:id="rId2"/>
    <p:sldId id="298" r:id="rId3"/>
    <p:sldId id="296" r:id="rId4"/>
    <p:sldId id="336" r:id="rId5"/>
    <p:sldId id="318" r:id="rId6"/>
    <p:sldId id="312" r:id="rId7"/>
    <p:sldId id="313" r:id="rId8"/>
    <p:sldId id="319" r:id="rId9"/>
    <p:sldId id="314" r:id="rId10"/>
    <p:sldId id="320" r:id="rId11"/>
    <p:sldId id="315" r:id="rId12"/>
    <p:sldId id="321" r:id="rId13"/>
    <p:sldId id="316" r:id="rId14"/>
    <p:sldId id="322" r:id="rId15"/>
    <p:sldId id="317" r:id="rId16"/>
    <p:sldId id="324" r:id="rId17"/>
    <p:sldId id="323" r:id="rId18"/>
    <p:sldId id="325" r:id="rId19"/>
    <p:sldId id="327" r:id="rId20"/>
    <p:sldId id="297" r:id="rId21"/>
    <p:sldId id="329" r:id="rId22"/>
    <p:sldId id="332" r:id="rId23"/>
    <p:sldId id="333" r:id="rId24"/>
    <p:sldId id="307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411"/>
    <a:srgbClr val="CD035B"/>
    <a:srgbClr val="5A284C"/>
    <a:srgbClr val="009D9A"/>
    <a:srgbClr val="168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132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84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7pcV7FJp0hU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7pcV7FJp0h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68D99-FD6A-7841-8286-C6D407F5E591}" type="doc">
      <dgm:prSet loTypeId="urn:microsoft.com/office/officeart/2005/8/layout/pyramid2" loCatId="pyramid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BEF8C4-AC4D-6140-868C-4BF88147031C}">
      <dgm:prSet/>
      <dgm:spPr/>
      <dgm:t>
        <a:bodyPr/>
        <a:lstStyle/>
        <a:p>
          <a:pPr rtl="0"/>
          <a:r>
            <a:rPr lang="en-US" b="1"/>
            <a:t>213 UASCs in Oct 15</a:t>
          </a:r>
          <a:endParaRPr lang="en-US"/>
        </a:p>
      </dgm:t>
    </dgm:pt>
    <dgm:pt modelId="{59E994C7-4E7D-0C46-8DA7-47346AEE5F05}" type="parTrans" cxnId="{BF7388C6-ED03-5843-8861-9DAFFA76E40D}">
      <dgm:prSet/>
      <dgm:spPr/>
      <dgm:t>
        <a:bodyPr/>
        <a:lstStyle/>
        <a:p>
          <a:endParaRPr lang="en-US"/>
        </a:p>
      </dgm:t>
    </dgm:pt>
    <dgm:pt modelId="{B3857FB0-7AE8-F04E-A274-42F5A596F90F}" type="sibTrans" cxnId="{BF7388C6-ED03-5843-8861-9DAFFA76E40D}">
      <dgm:prSet/>
      <dgm:spPr/>
      <dgm:t>
        <a:bodyPr/>
        <a:lstStyle/>
        <a:p>
          <a:endParaRPr lang="en-US"/>
        </a:p>
      </dgm:t>
    </dgm:pt>
    <dgm:pt modelId="{02203E3D-A96A-8E41-8C4A-97AC5F9C6C83}">
      <dgm:prSet/>
      <dgm:spPr/>
      <dgm:t>
        <a:bodyPr/>
        <a:lstStyle/>
        <a:p>
          <a:pPr rtl="0"/>
          <a:r>
            <a:rPr lang="en-GB" b="1"/>
            <a:t>End of Dec 2015, 600 who had not received IHA</a:t>
          </a:r>
          <a:endParaRPr lang="en-GB"/>
        </a:p>
      </dgm:t>
    </dgm:pt>
    <dgm:pt modelId="{253B4547-C1B3-8A42-B93C-A70668E52077}" type="parTrans" cxnId="{22DF5E45-F124-334A-8463-9E4C86B1125D}">
      <dgm:prSet/>
      <dgm:spPr/>
      <dgm:t>
        <a:bodyPr/>
        <a:lstStyle/>
        <a:p>
          <a:endParaRPr lang="en-US"/>
        </a:p>
      </dgm:t>
    </dgm:pt>
    <dgm:pt modelId="{F211FE3E-99D1-E247-BB51-925474590A2C}" type="sibTrans" cxnId="{22DF5E45-F124-334A-8463-9E4C86B1125D}">
      <dgm:prSet/>
      <dgm:spPr/>
      <dgm:t>
        <a:bodyPr/>
        <a:lstStyle/>
        <a:p>
          <a:endParaRPr lang="en-US"/>
        </a:p>
      </dgm:t>
    </dgm:pt>
    <dgm:pt modelId="{8DA26536-C7A0-E041-A7A2-40C7C01AA881}">
      <dgm:prSet/>
      <dgm:spPr/>
      <dgm:t>
        <a:bodyPr/>
        <a:lstStyle/>
        <a:p>
          <a:pPr rtl="0"/>
          <a:r>
            <a:rPr lang="en-GB" b="1"/>
            <a:t>Historic arrangement with GP practice for 4 per week</a:t>
          </a:r>
          <a:endParaRPr lang="en-GB"/>
        </a:p>
      </dgm:t>
    </dgm:pt>
    <dgm:pt modelId="{38D8D9C2-6281-2647-8CA9-93658A5C2BC3}" type="parTrans" cxnId="{AB6DD077-307E-5549-A8AE-DAE4299268A5}">
      <dgm:prSet/>
      <dgm:spPr/>
      <dgm:t>
        <a:bodyPr/>
        <a:lstStyle/>
        <a:p>
          <a:endParaRPr lang="en-US"/>
        </a:p>
      </dgm:t>
    </dgm:pt>
    <dgm:pt modelId="{AEF2C595-C760-A747-BFD2-2AAF148E51C0}" type="sibTrans" cxnId="{AB6DD077-307E-5549-A8AE-DAE4299268A5}">
      <dgm:prSet/>
      <dgm:spPr/>
      <dgm:t>
        <a:bodyPr/>
        <a:lstStyle/>
        <a:p>
          <a:endParaRPr lang="en-US"/>
        </a:p>
      </dgm:t>
    </dgm:pt>
    <dgm:pt modelId="{FBDDEA65-DA81-7B49-9F51-3F8BB541E358}">
      <dgm:prSet/>
      <dgm:spPr/>
      <dgm:t>
        <a:bodyPr/>
        <a:lstStyle/>
        <a:p>
          <a:pPr rtl="0"/>
          <a:r>
            <a:rPr lang="en-US" b="1"/>
            <a:t>1200 UASCs by mid 2016</a:t>
          </a:r>
          <a:endParaRPr lang="en-US"/>
        </a:p>
      </dgm:t>
    </dgm:pt>
    <dgm:pt modelId="{77151222-7A8C-7848-809D-0FF7F7E679D1}" type="parTrans" cxnId="{58995DE4-718C-EC40-B98E-3406757EB2F4}">
      <dgm:prSet/>
      <dgm:spPr/>
      <dgm:t>
        <a:bodyPr/>
        <a:lstStyle/>
        <a:p>
          <a:endParaRPr lang="en-US"/>
        </a:p>
      </dgm:t>
    </dgm:pt>
    <dgm:pt modelId="{A81303A2-CB87-8240-9720-B3A2FC94CA3A}" type="sibTrans" cxnId="{58995DE4-718C-EC40-B98E-3406757EB2F4}">
      <dgm:prSet/>
      <dgm:spPr/>
      <dgm:t>
        <a:bodyPr/>
        <a:lstStyle/>
        <a:p>
          <a:endParaRPr lang="en-US"/>
        </a:p>
      </dgm:t>
    </dgm:pt>
    <dgm:pt modelId="{8857889A-2818-7A48-9B49-9AA49130B7E4}">
      <dgm:prSet/>
      <dgm:spPr/>
      <dgm:t>
        <a:bodyPr/>
        <a:lstStyle/>
        <a:p>
          <a:pPr rtl="0"/>
          <a:r>
            <a:rPr lang="en-GB" b="1"/>
            <a:t>Range of health and safeguarding concerns</a:t>
          </a:r>
          <a:endParaRPr lang="en-GB"/>
        </a:p>
      </dgm:t>
    </dgm:pt>
    <dgm:pt modelId="{4A89B06E-882E-E24F-8B51-5A25FA60436C}" type="parTrans" cxnId="{D3FF2A8C-E95E-424E-88E9-2976FC0DE897}">
      <dgm:prSet/>
      <dgm:spPr/>
      <dgm:t>
        <a:bodyPr/>
        <a:lstStyle/>
        <a:p>
          <a:endParaRPr lang="en-US"/>
        </a:p>
      </dgm:t>
    </dgm:pt>
    <dgm:pt modelId="{16C83593-22A5-5C4B-ACB4-4612638D1EF5}" type="sibTrans" cxnId="{D3FF2A8C-E95E-424E-88E9-2976FC0DE897}">
      <dgm:prSet/>
      <dgm:spPr/>
      <dgm:t>
        <a:bodyPr/>
        <a:lstStyle/>
        <a:p>
          <a:endParaRPr lang="en-US"/>
        </a:p>
      </dgm:t>
    </dgm:pt>
    <dgm:pt modelId="{76900005-AFB2-C643-9ABA-1D089949050D}" type="pres">
      <dgm:prSet presAssocID="{A1268D99-FD6A-7841-8286-C6D407F5E591}" presName="compositeShape" presStyleCnt="0">
        <dgm:presLayoutVars>
          <dgm:dir/>
          <dgm:resizeHandles/>
        </dgm:presLayoutVars>
      </dgm:prSet>
      <dgm:spPr/>
    </dgm:pt>
    <dgm:pt modelId="{CB080C4A-39EF-324B-BD2D-7DBCC78FA143}" type="pres">
      <dgm:prSet presAssocID="{A1268D99-FD6A-7841-8286-C6D407F5E591}" presName="pyramid" presStyleLbl="node1" presStyleIdx="0" presStyleCnt="1" custLinFactNeighborX="-41805" custLinFactNeighborY="13369"/>
      <dgm:spPr/>
    </dgm:pt>
    <dgm:pt modelId="{6B0ED95E-1DAC-AC4E-8B97-39091DCDD7A4}" type="pres">
      <dgm:prSet presAssocID="{A1268D99-FD6A-7841-8286-C6D407F5E591}" presName="theList" presStyleCnt="0"/>
      <dgm:spPr/>
    </dgm:pt>
    <dgm:pt modelId="{268719B6-E6F4-C640-84CF-BBEB8A83EDF8}" type="pres">
      <dgm:prSet presAssocID="{C3BEF8C4-AC4D-6140-868C-4BF88147031C}" presName="aNode" presStyleLbl="fgAcc1" presStyleIdx="0" presStyleCnt="5">
        <dgm:presLayoutVars>
          <dgm:bulletEnabled val="1"/>
        </dgm:presLayoutVars>
      </dgm:prSet>
      <dgm:spPr/>
    </dgm:pt>
    <dgm:pt modelId="{6E3BB3D1-7DCE-C047-960F-80B63152FDCC}" type="pres">
      <dgm:prSet presAssocID="{C3BEF8C4-AC4D-6140-868C-4BF88147031C}" presName="aSpace" presStyleCnt="0"/>
      <dgm:spPr/>
    </dgm:pt>
    <dgm:pt modelId="{5A6C72E8-0351-554A-AE89-5E2DA985B576}" type="pres">
      <dgm:prSet presAssocID="{02203E3D-A96A-8E41-8C4A-97AC5F9C6C83}" presName="aNode" presStyleLbl="fgAcc1" presStyleIdx="1" presStyleCnt="5">
        <dgm:presLayoutVars>
          <dgm:bulletEnabled val="1"/>
        </dgm:presLayoutVars>
      </dgm:prSet>
      <dgm:spPr/>
    </dgm:pt>
    <dgm:pt modelId="{BBA53C11-F958-2840-82F2-41A24469B18F}" type="pres">
      <dgm:prSet presAssocID="{02203E3D-A96A-8E41-8C4A-97AC5F9C6C83}" presName="aSpace" presStyleCnt="0"/>
      <dgm:spPr/>
    </dgm:pt>
    <dgm:pt modelId="{6B2A55C1-BE20-254C-BFD6-889DBD8B68A1}" type="pres">
      <dgm:prSet presAssocID="{8DA26536-C7A0-E041-A7A2-40C7C01AA881}" presName="aNode" presStyleLbl="fgAcc1" presStyleIdx="2" presStyleCnt="5">
        <dgm:presLayoutVars>
          <dgm:bulletEnabled val="1"/>
        </dgm:presLayoutVars>
      </dgm:prSet>
      <dgm:spPr/>
    </dgm:pt>
    <dgm:pt modelId="{CDBAF9EA-80D5-F040-80B8-A0E22B448040}" type="pres">
      <dgm:prSet presAssocID="{8DA26536-C7A0-E041-A7A2-40C7C01AA881}" presName="aSpace" presStyleCnt="0"/>
      <dgm:spPr/>
    </dgm:pt>
    <dgm:pt modelId="{C1F7CFA4-FD38-7447-A4D6-280E2D8A2DC8}" type="pres">
      <dgm:prSet presAssocID="{FBDDEA65-DA81-7B49-9F51-3F8BB541E358}" presName="aNode" presStyleLbl="fgAcc1" presStyleIdx="3" presStyleCnt="5">
        <dgm:presLayoutVars>
          <dgm:bulletEnabled val="1"/>
        </dgm:presLayoutVars>
      </dgm:prSet>
      <dgm:spPr/>
    </dgm:pt>
    <dgm:pt modelId="{59F7BA43-294F-C84F-AA91-BC1EDD204FD8}" type="pres">
      <dgm:prSet presAssocID="{FBDDEA65-DA81-7B49-9F51-3F8BB541E358}" presName="aSpace" presStyleCnt="0"/>
      <dgm:spPr/>
    </dgm:pt>
    <dgm:pt modelId="{B7F87D07-43FD-4C41-A75D-778EFF538499}" type="pres">
      <dgm:prSet presAssocID="{8857889A-2818-7A48-9B49-9AA49130B7E4}" presName="aNode" presStyleLbl="fgAcc1" presStyleIdx="4" presStyleCnt="5">
        <dgm:presLayoutVars>
          <dgm:bulletEnabled val="1"/>
        </dgm:presLayoutVars>
      </dgm:prSet>
      <dgm:spPr/>
    </dgm:pt>
    <dgm:pt modelId="{173D8282-DD98-6446-AD2D-1F5A235777C1}" type="pres">
      <dgm:prSet presAssocID="{8857889A-2818-7A48-9B49-9AA49130B7E4}" presName="aSpace" presStyleCnt="0"/>
      <dgm:spPr/>
    </dgm:pt>
  </dgm:ptLst>
  <dgm:cxnLst>
    <dgm:cxn modelId="{FAC7501E-EEBD-B443-847F-DF445867BD2D}" type="presOf" srcId="{8857889A-2818-7A48-9B49-9AA49130B7E4}" destId="{B7F87D07-43FD-4C41-A75D-778EFF538499}" srcOrd="0" destOrd="0" presId="urn:microsoft.com/office/officeart/2005/8/layout/pyramid2"/>
    <dgm:cxn modelId="{22DF5E45-F124-334A-8463-9E4C86B1125D}" srcId="{A1268D99-FD6A-7841-8286-C6D407F5E591}" destId="{02203E3D-A96A-8E41-8C4A-97AC5F9C6C83}" srcOrd="1" destOrd="0" parTransId="{253B4547-C1B3-8A42-B93C-A70668E52077}" sibTransId="{F211FE3E-99D1-E247-BB51-925474590A2C}"/>
    <dgm:cxn modelId="{4F88B96B-540D-4D44-BEE7-EE5FA36C4A23}" type="presOf" srcId="{8DA26536-C7A0-E041-A7A2-40C7C01AA881}" destId="{6B2A55C1-BE20-254C-BFD6-889DBD8B68A1}" srcOrd="0" destOrd="0" presId="urn:microsoft.com/office/officeart/2005/8/layout/pyramid2"/>
    <dgm:cxn modelId="{AB6DD077-307E-5549-A8AE-DAE4299268A5}" srcId="{A1268D99-FD6A-7841-8286-C6D407F5E591}" destId="{8DA26536-C7A0-E041-A7A2-40C7C01AA881}" srcOrd="2" destOrd="0" parTransId="{38D8D9C2-6281-2647-8CA9-93658A5C2BC3}" sibTransId="{AEF2C595-C760-A747-BFD2-2AAF148E51C0}"/>
    <dgm:cxn modelId="{D3FF2A8C-E95E-424E-88E9-2976FC0DE897}" srcId="{A1268D99-FD6A-7841-8286-C6D407F5E591}" destId="{8857889A-2818-7A48-9B49-9AA49130B7E4}" srcOrd="4" destOrd="0" parTransId="{4A89B06E-882E-E24F-8B51-5A25FA60436C}" sibTransId="{16C83593-22A5-5C4B-ACB4-4612638D1EF5}"/>
    <dgm:cxn modelId="{D09F8094-F185-194C-8977-97E63355E2F6}" type="presOf" srcId="{FBDDEA65-DA81-7B49-9F51-3F8BB541E358}" destId="{C1F7CFA4-FD38-7447-A4D6-280E2D8A2DC8}" srcOrd="0" destOrd="0" presId="urn:microsoft.com/office/officeart/2005/8/layout/pyramid2"/>
    <dgm:cxn modelId="{A9F351B8-5E70-1B45-8D93-CFC0CFC63F19}" type="presOf" srcId="{02203E3D-A96A-8E41-8C4A-97AC5F9C6C83}" destId="{5A6C72E8-0351-554A-AE89-5E2DA985B576}" srcOrd="0" destOrd="0" presId="urn:microsoft.com/office/officeart/2005/8/layout/pyramid2"/>
    <dgm:cxn modelId="{BF7388C6-ED03-5843-8861-9DAFFA76E40D}" srcId="{A1268D99-FD6A-7841-8286-C6D407F5E591}" destId="{C3BEF8C4-AC4D-6140-868C-4BF88147031C}" srcOrd="0" destOrd="0" parTransId="{59E994C7-4E7D-0C46-8DA7-47346AEE5F05}" sibTransId="{B3857FB0-7AE8-F04E-A274-42F5A596F90F}"/>
    <dgm:cxn modelId="{2F9F4DCC-8A99-E34D-947E-3CE2901FE60E}" type="presOf" srcId="{A1268D99-FD6A-7841-8286-C6D407F5E591}" destId="{76900005-AFB2-C643-9ABA-1D089949050D}" srcOrd="0" destOrd="0" presId="urn:microsoft.com/office/officeart/2005/8/layout/pyramid2"/>
    <dgm:cxn modelId="{58995DE4-718C-EC40-B98E-3406757EB2F4}" srcId="{A1268D99-FD6A-7841-8286-C6D407F5E591}" destId="{FBDDEA65-DA81-7B49-9F51-3F8BB541E358}" srcOrd="3" destOrd="0" parTransId="{77151222-7A8C-7848-809D-0FF7F7E679D1}" sibTransId="{A81303A2-CB87-8240-9720-B3A2FC94CA3A}"/>
    <dgm:cxn modelId="{948BE7EC-D234-5741-8DF2-2099C079E464}" type="presOf" srcId="{C3BEF8C4-AC4D-6140-868C-4BF88147031C}" destId="{268719B6-E6F4-C640-84CF-BBEB8A83EDF8}" srcOrd="0" destOrd="0" presId="urn:microsoft.com/office/officeart/2005/8/layout/pyramid2"/>
    <dgm:cxn modelId="{FCE3C16D-0AC5-494C-A1F8-3F1CAD975962}" type="presParOf" srcId="{76900005-AFB2-C643-9ABA-1D089949050D}" destId="{CB080C4A-39EF-324B-BD2D-7DBCC78FA143}" srcOrd="0" destOrd="0" presId="urn:microsoft.com/office/officeart/2005/8/layout/pyramid2"/>
    <dgm:cxn modelId="{F7940CB3-852C-7344-88FD-AE20871C3EE0}" type="presParOf" srcId="{76900005-AFB2-C643-9ABA-1D089949050D}" destId="{6B0ED95E-1DAC-AC4E-8B97-39091DCDD7A4}" srcOrd="1" destOrd="0" presId="urn:microsoft.com/office/officeart/2005/8/layout/pyramid2"/>
    <dgm:cxn modelId="{9ADB171E-1B9F-EA4E-935F-3BD81551E13A}" type="presParOf" srcId="{6B0ED95E-1DAC-AC4E-8B97-39091DCDD7A4}" destId="{268719B6-E6F4-C640-84CF-BBEB8A83EDF8}" srcOrd="0" destOrd="0" presId="urn:microsoft.com/office/officeart/2005/8/layout/pyramid2"/>
    <dgm:cxn modelId="{70FD195E-CBC7-104B-A598-C98E43E53B68}" type="presParOf" srcId="{6B0ED95E-1DAC-AC4E-8B97-39091DCDD7A4}" destId="{6E3BB3D1-7DCE-C047-960F-80B63152FDCC}" srcOrd="1" destOrd="0" presId="urn:microsoft.com/office/officeart/2005/8/layout/pyramid2"/>
    <dgm:cxn modelId="{4B68499C-EDE7-C940-A3B6-D5690DEEF42A}" type="presParOf" srcId="{6B0ED95E-1DAC-AC4E-8B97-39091DCDD7A4}" destId="{5A6C72E8-0351-554A-AE89-5E2DA985B576}" srcOrd="2" destOrd="0" presId="urn:microsoft.com/office/officeart/2005/8/layout/pyramid2"/>
    <dgm:cxn modelId="{EDD61B37-AF71-9A45-A072-2D6C668B2E49}" type="presParOf" srcId="{6B0ED95E-1DAC-AC4E-8B97-39091DCDD7A4}" destId="{BBA53C11-F958-2840-82F2-41A24469B18F}" srcOrd="3" destOrd="0" presId="urn:microsoft.com/office/officeart/2005/8/layout/pyramid2"/>
    <dgm:cxn modelId="{82A0B924-9BFA-A94B-8189-7F59ECCED158}" type="presParOf" srcId="{6B0ED95E-1DAC-AC4E-8B97-39091DCDD7A4}" destId="{6B2A55C1-BE20-254C-BFD6-889DBD8B68A1}" srcOrd="4" destOrd="0" presId="urn:microsoft.com/office/officeart/2005/8/layout/pyramid2"/>
    <dgm:cxn modelId="{A0F61FDE-D80F-E243-A7A5-E23CDAAB7DA0}" type="presParOf" srcId="{6B0ED95E-1DAC-AC4E-8B97-39091DCDD7A4}" destId="{CDBAF9EA-80D5-F040-80B8-A0E22B448040}" srcOrd="5" destOrd="0" presId="urn:microsoft.com/office/officeart/2005/8/layout/pyramid2"/>
    <dgm:cxn modelId="{94F24D5E-600B-BC48-A4D3-5DB91B00E695}" type="presParOf" srcId="{6B0ED95E-1DAC-AC4E-8B97-39091DCDD7A4}" destId="{C1F7CFA4-FD38-7447-A4D6-280E2D8A2DC8}" srcOrd="6" destOrd="0" presId="urn:microsoft.com/office/officeart/2005/8/layout/pyramid2"/>
    <dgm:cxn modelId="{BC3A6B81-2E47-964A-93F8-3E6AAE5F6704}" type="presParOf" srcId="{6B0ED95E-1DAC-AC4E-8B97-39091DCDD7A4}" destId="{59F7BA43-294F-C84F-AA91-BC1EDD204FD8}" srcOrd="7" destOrd="0" presId="urn:microsoft.com/office/officeart/2005/8/layout/pyramid2"/>
    <dgm:cxn modelId="{FF2BFA34-ECD4-2841-8ECA-CFF6CE5079F3}" type="presParOf" srcId="{6B0ED95E-1DAC-AC4E-8B97-39091DCDD7A4}" destId="{B7F87D07-43FD-4C41-A75D-778EFF538499}" srcOrd="8" destOrd="0" presId="urn:microsoft.com/office/officeart/2005/8/layout/pyramid2"/>
    <dgm:cxn modelId="{451495F3-57CF-934A-ADC3-98C0542FD6A1}" type="presParOf" srcId="{6B0ED95E-1DAC-AC4E-8B97-39091DCDD7A4}" destId="{173D8282-DD98-6446-AD2D-1F5A235777C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307515-BBD6-CD41-91FA-D6DDA45549C1}" type="doc">
      <dgm:prSet loTypeId="urn:microsoft.com/office/officeart/2005/8/layout/radial2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38B0A02-97C9-1B44-8231-67C286047BAE}">
      <dgm:prSet custT="1"/>
      <dgm:spPr/>
      <dgm:t>
        <a:bodyPr/>
        <a:lstStyle/>
        <a:p>
          <a:pPr rtl="0"/>
          <a:r>
            <a:rPr lang="en-US" sz="1800" dirty="0"/>
            <a:t>TB</a:t>
          </a:r>
          <a:endParaRPr lang="en-US" sz="500" dirty="0"/>
        </a:p>
      </dgm:t>
    </dgm:pt>
    <dgm:pt modelId="{07261F01-9762-3945-9831-BE569161C23E}" type="parTrans" cxnId="{9730D0F9-09E9-4342-BD8F-F9E64146B0A7}">
      <dgm:prSet/>
      <dgm:spPr>
        <a:ln>
          <a:solidFill>
            <a:srgbClr val="CD035B"/>
          </a:solidFill>
        </a:ln>
      </dgm:spPr>
      <dgm:t>
        <a:bodyPr/>
        <a:lstStyle/>
        <a:p>
          <a:endParaRPr lang="en-US"/>
        </a:p>
      </dgm:t>
    </dgm:pt>
    <dgm:pt modelId="{9D0C7FA5-3803-BA4A-B412-EB8DBF93FF71}" type="sibTrans" cxnId="{9730D0F9-09E9-4342-BD8F-F9E64146B0A7}">
      <dgm:prSet/>
      <dgm:spPr/>
      <dgm:t>
        <a:bodyPr/>
        <a:lstStyle/>
        <a:p>
          <a:endParaRPr lang="en-US"/>
        </a:p>
      </dgm:t>
    </dgm:pt>
    <dgm:pt modelId="{5CB7AD4C-29D2-624C-A8BC-E12EFD2F6348}">
      <dgm:prSet custT="1"/>
      <dgm:spPr/>
      <dgm:t>
        <a:bodyPr/>
        <a:lstStyle/>
        <a:p>
          <a:pPr rtl="0"/>
          <a:r>
            <a:rPr lang="en-US" sz="1100" dirty="0"/>
            <a:t>Blood borne infections</a:t>
          </a:r>
        </a:p>
      </dgm:t>
    </dgm:pt>
    <dgm:pt modelId="{F697C832-D094-9240-9F51-DF13D3F9C8AE}" type="parTrans" cxnId="{5727CE1E-B6DA-7147-9C44-39B0E5F253C7}">
      <dgm:prSet/>
      <dgm:spPr>
        <a:ln>
          <a:solidFill>
            <a:srgbClr val="CD035B"/>
          </a:solidFill>
        </a:ln>
      </dgm:spPr>
      <dgm:t>
        <a:bodyPr/>
        <a:lstStyle/>
        <a:p>
          <a:endParaRPr lang="en-US"/>
        </a:p>
      </dgm:t>
    </dgm:pt>
    <dgm:pt modelId="{E065CE8F-D841-EC40-9906-1403DFED2EE1}" type="sibTrans" cxnId="{5727CE1E-B6DA-7147-9C44-39B0E5F253C7}">
      <dgm:prSet/>
      <dgm:spPr/>
      <dgm:t>
        <a:bodyPr/>
        <a:lstStyle/>
        <a:p>
          <a:endParaRPr lang="en-US"/>
        </a:p>
      </dgm:t>
    </dgm:pt>
    <dgm:pt modelId="{BA723008-44F6-6F48-B960-3F18D1C40A7B}">
      <dgm:prSet custT="1"/>
      <dgm:spPr/>
      <dgm:t>
        <a:bodyPr/>
        <a:lstStyle/>
        <a:p>
          <a:pPr rtl="0"/>
          <a:r>
            <a:rPr lang="en-US" sz="1600" dirty="0"/>
            <a:t>Dental</a:t>
          </a:r>
          <a:endParaRPr lang="en-US" sz="1100" dirty="0"/>
        </a:p>
      </dgm:t>
    </dgm:pt>
    <dgm:pt modelId="{F2CE926E-9296-534F-A809-955BDAD4898B}" type="parTrans" cxnId="{7BD4F0C3-243A-F24C-BD2B-7D03E405F791}">
      <dgm:prSet/>
      <dgm:spPr>
        <a:ln>
          <a:solidFill>
            <a:srgbClr val="CD035B"/>
          </a:solidFill>
        </a:ln>
      </dgm:spPr>
      <dgm:t>
        <a:bodyPr/>
        <a:lstStyle/>
        <a:p>
          <a:endParaRPr lang="en-US"/>
        </a:p>
      </dgm:t>
    </dgm:pt>
    <dgm:pt modelId="{D0B2532D-2A67-4942-9A7F-29FD39DF942C}" type="sibTrans" cxnId="{7BD4F0C3-243A-F24C-BD2B-7D03E405F791}">
      <dgm:prSet/>
      <dgm:spPr/>
      <dgm:t>
        <a:bodyPr/>
        <a:lstStyle/>
        <a:p>
          <a:endParaRPr lang="en-US"/>
        </a:p>
      </dgm:t>
    </dgm:pt>
    <dgm:pt modelId="{3B38D151-9E6C-524D-90CA-A06E6AC379FE}">
      <dgm:prSet custT="1"/>
      <dgm:spPr/>
      <dgm:t>
        <a:bodyPr/>
        <a:lstStyle/>
        <a:p>
          <a:pPr rtl="0"/>
          <a:r>
            <a:rPr lang="en-US" sz="1600" dirty="0"/>
            <a:t>Vision</a:t>
          </a:r>
          <a:endParaRPr lang="en-US" sz="500" dirty="0"/>
        </a:p>
      </dgm:t>
    </dgm:pt>
    <dgm:pt modelId="{42B93D3E-4590-FC47-91B4-E576F8CC44B3}" type="parTrans" cxnId="{C3C064E2-E19A-8B4F-AE7A-E392D4118870}">
      <dgm:prSet/>
      <dgm:spPr>
        <a:ln>
          <a:solidFill>
            <a:srgbClr val="CD035B"/>
          </a:solidFill>
        </a:ln>
      </dgm:spPr>
      <dgm:t>
        <a:bodyPr/>
        <a:lstStyle/>
        <a:p>
          <a:endParaRPr lang="en-US"/>
        </a:p>
      </dgm:t>
    </dgm:pt>
    <dgm:pt modelId="{DF6E092C-DE11-A243-8DBD-6F976E30E01E}" type="sibTrans" cxnId="{C3C064E2-E19A-8B4F-AE7A-E392D4118870}">
      <dgm:prSet/>
      <dgm:spPr/>
      <dgm:t>
        <a:bodyPr/>
        <a:lstStyle/>
        <a:p>
          <a:endParaRPr lang="en-US"/>
        </a:p>
      </dgm:t>
    </dgm:pt>
    <dgm:pt modelId="{E27C3CFC-9CBA-6C46-A0AD-23D3297C4B1E}">
      <dgm:prSet custT="1"/>
      <dgm:spPr/>
      <dgm:t>
        <a:bodyPr/>
        <a:lstStyle/>
        <a:p>
          <a:pPr rtl="0"/>
          <a:r>
            <a:rPr lang="en-US" sz="700" dirty="0" err="1"/>
            <a:t>Immunisations</a:t>
          </a:r>
          <a:endParaRPr lang="en-US" sz="700" dirty="0"/>
        </a:p>
      </dgm:t>
    </dgm:pt>
    <dgm:pt modelId="{F660F4A8-8824-504F-819C-32D0E42F71A6}" type="parTrans" cxnId="{9C89EAA9-FEAB-CC48-A793-E725FC8D0CB6}">
      <dgm:prSet/>
      <dgm:spPr>
        <a:ln>
          <a:solidFill>
            <a:srgbClr val="CD035B"/>
          </a:solidFill>
        </a:ln>
      </dgm:spPr>
      <dgm:t>
        <a:bodyPr/>
        <a:lstStyle/>
        <a:p>
          <a:endParaRPr lang="en-US"/>
        </a:p>
      </dgm:t>
    </dgm:pt>
    <dgm:pt modelId="{F8434E0D-3F69-FF4B-835C-DEAD8287CD30}" type="sibTrans" cxnId="{9C89EAA9-FEAB-CC48-A793-E725FC8D0CB6}">
      <dgm:prSet/>
      <dgm:spPr/>
      <dgm:t>
        <a:bodyPr/>
        <a:lstStyle/>
        <a:p>
          <a:endParaRPr lang="en-US"/>
        </a:p>
      </dgm:t>
    </dgm:pt>
    <dgm:pt modelId="{FE3BA81D-3757-6048-95F1-57678ABCDDB7}">
      <dgm:prSet/>
      <dgm:spPr/>
      <dgm:t>
        <a:bodyPr/>
        <a:lstStyle/>
        <a:p>
          <a:pPr rtl="0"/>
          <a:r>
            <a:rPr lang="en-US" dirty="0"/>
            <a:t>Sexual</a:t>
          </a:r>
          <a:br>
            <a:rPr lang="en-US" dirty="0"/>
          </a:br>
          <a:r>
            <a:rPr lang="en-US" dirty="0"/>
            <a:t>health</a:t>
          </a:r>
        </a:p>
      </dgm:t>
    </dgm:pt>
    <dgm:pt modelId="{3A33515B-ED27-D549-BBE8-1B8B556B909B}" type="parTrans" cxnId="{EDECC498-BC9A-D841-9ED4-DE116482258A}">
      <dgm:prSet/>
      <dgm:spPr>
        <a:ln>
          <a:solidFill>
            <a:srgbClr val="CD035B"/>
          </a:solidFill>
        </a:ln>
      </dgm:spPr>
      <dgm:t>
        <a:bodyPr/>
        <a:lstStyle/>
        <a:p>
          <a:endParaRPr lang="en-US"/>
        </a:p>
      </dgm:t>
    </dgm:pt>
    <dgm:pt modelId="{F57C153C-5930-4649-A296-023B7301F187}" type="sibTrans" cxnId="{EDECC498-BC9A-D841-9ED4-DE116482258A}">
      <dgm:prSet/>
      <dgm:spPr/>
      <dgm:t>
        <a:bodyPr/>
        <a:lstStyle/>
        <a:p>
          <a:endParaRPr lang="en-US"/>
        </a:p>
      </dgm:t>
    </dgm:pt>
    <dgm:pt modelId="{1C4C390C-0458-1449-B154-94B4D09CFBEF}" type="pres">
      <dgm:prSet presAssocID="{69307515-BBD6-CD41-91FA-D6DDA45549C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4618429-535F-9F44-8A09-C421FED7DCE2}" type="pres">
      <dgm:prSet presAssocID="{69307515-BBD6-CD41-91FA-D6DDA45549C1}" presName="cycle" presStyleCnt="0"/>
      <dgm:spPr/>
    </dgm:pt>
    <dgm:pt modelId="{F56F430C-E7A7-3F46-8DCB-6A62D9C81CFE}" type="pres">
      <dgm:prSet presAssocID="{69307515-BBD6-CD41-91FA-D6DDA45549C1}" presName="centerShape" presStyleCnt="0"/>
      <dgm:spPr/>
    </dgm:pt>
    <dgm:pt modelId="{BBF86CD5-AA34-8944-8EB9-6639D0AC52C7}" type="pres">
      <dgm:prSet presAssocID="{69307515-BBD6-CD41-91FA-D6DDA45549C1}" presName="connSite" presStyleLbl="node1" presStyleIdx="0" presStyleCnt="7"/>
      <dgm:spPr/>
    </dgm:pt>
    <dgm:pt modelId="{BB8378AC-A05C-F943-917E-388FF679AB92}" type="pres">
      <dgm:prSet presAssocID="{69307515-BBD6-CD41-91FA-D6DDA45549C1}" presName="visible" presStyleLbl="node1" presStyleIdx="0" presStyleCnt="7" custLinFactNeighborX="-96802" custLinFactNeighborY="6587"/>
      <dgm:spPr>
        <a:noFill/>
      </dgm:spPr>
    </dgm:pt>
    <dgm:pt modelId="{9E83870E-DEED-1C42-B69E-CEA362636A12}" type="pres">
      <dgm:prSet presAssocID="{07261F01-9762-3945-9831-BE569161C23E}" presName="Name25" presStyleLbl="parChTrans1D1" presStyleIdx="0" presStyleCnt="6"/>
      <dgm:spPr/>
    </dgm:pt>
    <dgm:pt modelId="{165A3821-C8A5-5449-BAE1-E23B0C953020}" type="pres">
      <dgm:prSet presAssocID="{238B0A02-97C9-1B44-8231-67C286047BAE}" presName="node" presStyleCnt="0"/>
      <dgm:spPr/>
    </dgm:pt>
    <dgm:pt modelId="{7320D165-540E-334B-A659-F89845B2906B}" type="pres">
      <dgm:prSet presAssocID="{238B0A02-97C9-1B44-8231-67C286047BAE}" presName="parentNode" presStyleLbl="node1" presStyleIdx="1" presStyleCnt="7" custScaleX="131829" custScaleY="131829" custLinFactY="10403" custLinFactNeighborX="86316" custLinFactNeighborY="100000">
        <dgm:presLayoutVars>
          <dgm:chMax val="1"/>
          <dgm:bulletEnabled val="1"/>
        </dgm:presLayoutVars>
      </dgm:prSet>
      <dgm:spPr/>
    </dgm:pt>
    <dgm:pt modelId="{C6A002C5-61BC-F840-966D-96451D88FB2B}" type="pres">
      <dgm:prSet presAssocID="{238B0A02-97C9-1B44-8231-67C286047BAE}" presName="childNode" presStyleLbl="revTx" presStyleIdx="0" presStyleCnt="0">
        <dgm:presLayoutVars>
          <dgm:bulletEnabled val="1"/>
        </dgm:presLayoutVars>
      </dgm:prSet>
      <dgm:spPr/>
    </dgm:pt>
    <dgm:pt modelId="{E0BE3254-1DF3-ED49-B6D2-083DCC6CEFCB}" type="pres">
      <dgm:prSet presAssocID="{F697C832-D094-9240-9F51-DF13D3F9C8AE}" presName="Name25" presStyleLbl="parChTrans1D1" presStyleIdx="1" presStyleCnt="6"/>
      <dgm:spPr/>
    </dgm:pt>
    <dgm:pt modelId="{35016A80-EA81-1C46-86A9-9F9B0BA8ED7B}" type="pres">
      <dgm:prSet presAssocID="{5CB7AD4C-29D2-624C-A8BC-E12EFD2F6348}" presName="node" presStyleCnt="0"/>
      <dgm:spPr/>
    </dgm:pt>
    <dgm:pt modelId="{366F9C68-880E-AC47-949F-F390BA930EE5}" type="pres">
      <dgm:prSet presAssocID="{5CB7AD4C-29D2-624C-A8BC-E12EFD2F6348}" presName="parentNode" presStyleLbl="node1" presStyleIdx="2" presStyleCnt="7" custScaleX="131829" custScaleY="131829" custLinFactX="4174" custLinFactNeighborX="100000" custLinFactNeighborY="46416">
        <dgm:presLayoutVars>
          <dgm:chMax val="1"/>
          <dgm:bulletEnabled val="1"/>
        </dgm:presLayoutVars>
      </dgm:prSet>
      <dgm:spPr/>
    </dgm:pt>
    <dgm:pt modelId="{5401EBB8-C926-5441-B5C6-FB3F7F011785}" type="pres">
      <dgm:prSet presAssocID="{5CB7AD4C-29D2-624C-A8BC-E12EFD2F6348}" presName="childNode" presStyleLbl="revTx" presStyleIdx="0" presStyleCnt="0">
        <dgm:presLayoutVars>
          <dgm:bulletEnabled val="1"/>
        </dgm:presLayoutVars>
      </dgm:prSet>
      <dgm:spPr/>
    </dgm:pt>
    <dgm:pt modelId="{EE05133F-EC99-BD44-A761-B05DD1902959}" type="pres">
      <dgm:prSet presAssocID="{F2CE926E-9296-534F-A809-955BDAD4898B}" presName="Name25" presStyleLbl="parChTrans1D1" presStyleIdx="2" presStyleCnt="6"/>
      <dgm:spPr/>
    </dgm:pt>
    <dgm:pt modelId="{F612FA47-4EC0-934A-8BEA-7184D5B72E0B}" type="pres">
      <dgm:prSet presAssocID="{BA723008-44F6-6F48-B960-3F18D1C40A7B}" presName="node" presStyleCnt="0"/>
      <dgm:spPr/>
    </dgm:pt>
    <dgm:pt modelId="{AEA188F7-B122-8B4D-B397-14E16A9973E6}" type="pres">
      <dgm:prSet presAssocID="{BA723008-44F6-6F48-B960-3F18D1C40A7B}" presName="parentNode" presStyleLbl="node1" presStyleIdx="3" presStyleCnt="7" custScaleX="131829" custScaleY="131829" custLinFactX="23025" custLinFactNeighborX="100000" custLinFactNeighborY="16132">
        <dgm:presLayoutVars>
          <dgm:chMax val="1"/>
          <dgm:bulletEnabled val="1"/>
        </dgm:presLayoutVars>
      </dgm:prSet>
      <dgm:spPr/>
    </dgm:pt>
    <dgm:pt modelId="{E043FAB4-47AB-F548-A1CA-91B3C323279E}" type="pres">
      <dgm:prSet presAssocID="{BA723008-44F6-6F48-B960-3F18D1C40A7B}" presName="childNode" presStyleLbl="revTx" presStyleIdx="0" presStyleCnt="0">
        <dgm:presLayoutVars>
          <dgm:bulletEnabled val="1"/>
        </dgm:presLayoutVars>
      </dgm:prSet>
      <dgm:spPr/>
    </dgm:pt>
    <dgm:pt modelId="{B1AD2B0F-30C6-0349-B393-E337DA92F03E}" type="pres">
      <dgm:prSet presAssocID="{42B93D3E-4590-FC47-91B4-E576F8CC44B3}" presName="Name25" presStyleLbl="parChTrans1D1" presStyleIdx="3" presStyleCnt="6"/>
      <dgm:spPr/>
    </dgm:pt>
    <dgm:pt modelId="{E60BD6FF-AF35-DB42-BF2B-B4AC0833FCCA}" type="pres">
      <dgm:prSet presAssocID="{3B38D151-9E6C-524D-90CA-A06E6AC379FE}" presName="node" presStyleCnt="0"/>
      <dgm:spPr/>
    </dgm:pt>
    <dgm:pt modelId="{1F3B2386-93E5-CE44-98E9-36EC94655CB8}" type="pres">
      <dgm:prSet presAssocID="{3B38D151-9E6C-524D-90CA-A06E6AC379FE}" presName="parentNode" presStyleLbl="node1" presStyleIdx="4" presStyleCnt="7" custScaleX="131829" custScaleY="131829" custLinFactX="25009" custLinFactNeighborX="100000" custLinFactNeighborY="-14778">
        <dgm:presLayoutVars>
          <dgm:chMax val="1"/>
          <dgm:bulletEnabled val="1"/>
        </dgm:presLayoutVars>
      </dgm:prSet>
      <dgm:spPr/>
    </dgm:pt>
    <dgm:pt modelId="{05647264-ABC4-9B46-B01D-77434027674F}" type="pres">
      <dgm:prSet presAssocID="{3B38D151-9E6C-524D-90CA-A06E6AC379FE}" presName="childNode" presStyleLbl="revTx" presStyleIdx="0" presStyleCnt="0">
        <dgm:presLayoutVars>
          <dgm:bulletEnabled val="1"/>
        </dgm:presLayoutVars>
      </dgm:prSet>
      <dgm:spPr/>
    </dgm:pt>
    <dgm:pt modelId="{7438AC2D-DC54-974D-A03D-AB26C7D3AE92}" type="pres">
      <dgm:prSet presAssocID="{F660F4A8-8824-504F-819C-32D0E42F71A6}" presName="Name25" presStyleLbl="parChTrans1D1" presStyleIdx="4" presStyleCnt="6"/>
      <dgm:spPr/>
    </dgm:pt>
    <dgm:pt modelId="{C58060AD-921B-FF45-A16E-E0FC66E34E63}" type="pres">
      <dgm:prSet presAssocID="{E27C3CFC-9CBA-6C46-A0AD-23D3297C4B1E}" presName="node" presStyleCnt="0"/>
      <dgm:spPr/>
    </dgm:pt>
    <dgm:pt modelId="{44610708-8D6A-4149-BDAF-7044055FF015}" type="pres">
      <dgm:prSet presAssocID="{E27C3CFC-9CBA-6C46-A0AD-23D3297C4B1E}" presName="parentNode" presStyleLbl="node1" presStyleIdx="5" presStyleCnt="7" custScaleX="131829" custScaleY="131829" custLinFactX="10126" custLinFactNeighborX="100000" custLinFactNeighborY="-48965">
        <dgm:presLayoutVars>
          <dgm:chMax val="1"/>
          <dgm:bulletEnabled val="1"/>
        </dgm:presLayoutVars>
      </dgm:prSet>
      <dgm:spPr/>
    </dgm:pt>
    <dgm:pt modelId="{CD2BE3BB-EBC2-F448-ACA0-961D8214983D}" type="pres">
      <dgm:prSet presAssocID="{E27C3CFC-9CBA-6C46-A0AD-23D3297C4B1E}" presName="childNode" presStyleLbl="revTx" presStyleIdx="0" presStyleCnt="0">
        <dgm:presLayoutVars>
          <dgm:bulletEnabled val="1"/>
        </dgm:presLayoutVars>
      </dgm:prSet>
      <dgm:spPr/>
    </dgm:pt>
    <dgm:pt modelId="{86EEA0E9-3534-6644-8099-B0C0B1D38DE4}" type="pres">
      <dgm:prSet presAssocID="{3A33515B-ED27-D549-BBE8-1B8B556B909B}" presName="Name25" presStyleLbl="parChTrans1D1" presStyleIdx="5" presStyleCnt="6"/>
      <dgm:spPr/>
    </dgm:pt>
    <dgm:pt modelId="{02B796CA-BDAD-1F4D-A6E8-CFDA16FFC616}" type="pres">
      <dgm:prSet presAssocID="{FE3BA81D-3757-6048-95F1-57678ABCDDB7}" presName="node" presStyleCnt="0"/>
      <dgm:spPr/>
    </dgm:pt>
    <dgm:pt modelId="{B0286966-EF01-CF41-90C8-BA551F6F0A09}" type="pres">
      <dgm:prSet presAssocID="{FE3BA81D-3757-6048-95F1-57678ABCDDB7}" presName="parentNode" presStyleLbl="node1" presStyleIdx="6" presStyleCnt="7" custScaleX="131829" custScaleY="131829" custLinFactNeighborX="89292" custLinFactNeighborY="-90283">
        <dgm:presLayoutVars>
          <dgm:chMax val="1"/>
          <dgm:bulletEnabled val="1"/>
        </dgm:presLayoutVars>
      </dgm:prSet>
      <dgm:spPr/>
    </dgm:pt>
    <dgm:pt modelId="{516213C5-B456-1D4F-A56F-CAFB9763A15D}" type="pres">
      <dgm:prSet presAssocID="{FE3BA81D-3757-6048-95F1-57678ABCDDB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0A18301-6DA3-B74F-8171-C038110564AA}" type="presOf" srcId="{238B0A02-97C9-1B44-8231-67C286047BAE}" destId="{7320D165-540E-334B-A659-F89845B2906B}" srcOrd="0" destOrd="0" presId="urn:microsoft.com/office/officeart/2005/8/layout/radial2"/>
    <dgm:cxn modelId="{384F0C18-C667-DB45-8726-E98B0624B7FC}" type="presOf" srcId="{E27C3CFC-9CBA-6C46-A0AD-23D3297C4B1E}" destId="{44610708-8D6A-4149-BDAF-7044055FF015}" srcOrd="0" destOrd="0" presId="urn:microsoft.com/office/officeart/2005/8/layout/radial2"/>
    <dgm:cxn modelId="{5727CE1E-B6DA-7147-9C44-39B0E5F253C7}" srcId="{69307515-BBD6-CD41-91FA-D6DDA45549C1}" destId="{5CB7AD4C-29D2-624C-A8BC-E12EFD2F6348}" srcOrd="1" destOrd="0" parTransId="{F697C832-D094-9240-9F51-DF13D3F9C8AE}" sibTransId="{E065CE8F-D841-EC40-9906-1403DFED2EE1}"/>
    <dgm:cxn modelId="{8DB12B35-1A1D-1B48-A8CD-935DC42C57FB}" type="presOf" srcId="{69307515-BBD6-CD41-91FA-D6DDA45549C1}" destId="{1C4C390C-0458-1449-B154-94B4D09CFBEF}" srcOrd="0" destOrd="0" presId="urn:microsoft.com/office/officeart/2005/8/layout/radial2"/>
    <dgm:cxn modelId="{E801165F-EF92-9C45-B045-63205C44A008}" type="presOf" srcId="{3B38D151-9E6C-524D-90CA-A06E6AC379FE}" destId="{1F3B2386-93E5-CE44-98E9-36EC94655CB8}" srcOrd="0" destOrd="0" presId="urn:microsoft.com/office/officeart/2005/8/layout/radial2"/>
    <dgm:cxn modelId="{C12B3476-5731-7B43-B73A-23D3679DEA26}" type="presOf" srcId="{5CB7AD4C-29D2-624C-A8BC-E12EFD2F6348}" destId="{366F9C68-880E-AC47-949F-F390BA930EE5}" srcOrd="0" destOrd="0" presId="urn:microsoft.com/office/officeart/2005/8/layout/radial2"/>
    <dgm:cxn modelId="{895F088E-0E12-1248-89E6-27484875401F}" type="presOf" srcId="{42B93D3E-4590-FC47-91B4-E576F8CC44B3}" destId="{B1AD2B0F-30C6-0349-B393-E337DA92F03E}" srcOrd="0" destOrd="0" presId="urn:microsoft.com/office/officeart/2005/8/layout/radial2"/>
    <dgm:cxn modelId="{AA435E95-DE9F-6040-931A-C9954B062184}" type="presOf" srcId="{F660F4A8-8824-504F-819C-32D0E42F71A6}" destId="{7438AC2D-DC54-974D-A03D-AB26C7D3AE92}" srcOrd="0" destOrd="0" presId="urn:microsoft.com/office/officeart/2005/8/layout/radial2"/>
    <dgm:cxn modelId="{EDECC498-BC9A-D841-9ED4-DE116482258A}" srcId="{69307515-BBD6-CD41-91FA-D6DDA45549C1}" destId="{FE3BA81D-3757-6048-95F1-57678ABCDDB7}" srcOrd="5" destOrd="0" parTransId="{3A33515B-ED27-D549-BBE8-1B8B556B909B}" sibTransId="{F57C153C-5930-4649-A296-023B7301F187}"/>
    <dgm:cxn modelId="{18BE839D-8F94-E74C-ACE2-81201D932D86}" type="presOf" srcId="{F2CE926E-9296-534F-A809-955BDAD4898B}" destId="{EE05133F-EC99-BD44-A761-B05DD1902959}" srcOrd="0" destOrd="0" presId="urn:microsoft.com/office/officeart/2005/8/layout/radial2"/>
    <dgm:cxn modelId="{C14EEAA0-2F3D-844F-B58E-5D14561B7DC1}" type="presOf" srcId="{BA723008-44F6-6F48-B960-3F18D1C40A7B}" destId="{AEA188F7-B122-8B4D-B397-14E16A9973E6}" srcOrd="0" destOrd="0" presId="urn:microsoft.com/office/officeart/2005/8/layout/radial2"/>
    <dgm:cxn modelId="{B8F839A8-73DA-4A48-A6F1-559E1A3833B4}" type="presOf" srcId="{3A33515B-ED27-D549-BBE8-1B8B556B909B}" destId="{86EEA0E9-3534-6644-8099-B0C0B1D38DE4}" srcOrd="0" destOrd="0" presId="urn:microsoft.com/office/officeart/2005/8/layout/radial2"/>
    <dgm:cxn modelId="{9C89EAA9-FEAB-CC48-A793-E725FC8D0CB6}" srcId="{69307515-BBD6-CD41-91FA-D6DDA45549C1}" destId="{E27C3CFC-9CBA-6C46-A0AD-23D3297C4B1E}" srcOrd="4" destOrd="0" parTransId="{F660F4A8-8824-504F-819C-32D0E42F71A6}" sibTransId="{F8434E0D-3F69-FF4B-835C-DEAD8287CD30}"/>
    <dgm:cxn modelId="{269011AB-4578-8A40-8D70-00A6202AA8E1}" type="presOf" srcId="{07261F01-9762-3945-9831-BE569161C23E}" destId="{9E83870E-DEED-1C42-B69E-CEA362636A12}" srcOrd="0" destOrd="0" presId="urn:microsoft.com/office/officeart/2005/8/layout/radial2"/>
    <dgm:cxn modelId="{58EF95BE-21E1-4C42-A6F2-3FCFE761EF5A}" type="presOf" srcId="{F697C832-D094-9240-9F51-DF13D3F9C8AE}" destId="{E0BE3254-1DF3-ED49-B6D2-083DCC6CEFCB}" srcOrd="0" destOrd="0" presId="urn:microsoft.com/office/officeart/2005/8/layout/radial2"/>
    <dgm:cxn modelId="{7BD4F0C3-243A-F24C-BD2B-7D03E405F791}" srcId="{69307515-BBD6-CD41-91FA-D6DDA45549C1}" destId="{BA723008-44F6-6F48-B960-3F18D1C40A7B}" srcOrd="2" destOrd="0" parTransId="{F2CE926E-9296-534F-A809-955BDAD4898B}" sibTransId="{D0B2532D-2A67-4942-9A7F-29FD39DF942C}"/>
    <dgm:cxn modelId="{C3C064E2-E19A-8B4F-AE7A-E392D4118870}" srcId="{69307515-BBD6-CD41-91FA-D6DDA45549C1}" destId="{3B38D151-9E6C-524D-90CA-A06E6AC379FE}" srcOrd="3" destOrd="0" parTransId="{42B93D3E-4590-FC47-91B4-E576F8CC44B3}" sibTransId="{DF6E092C-DE11-A243-8DBD-6F976E30E01E}"/>
    <dgm:cxn modelId="{46BA1CF7-413A-0C41-A0A9-EB0E0151F5A1}" type="presOf" srcId="{FE3BA81D-3757-6048-95F1-57678ABCDDB7}" destId="{B0286966-EF01-CF41-90C8-BA551F6F0A09}" srcOrd="0" destOrd="0" presId="urn:microsoft.com/office/officeart/2005/8/layout/radial2"/>
    <dgm:cxn modelId="{9730D0F9-09E9-4342-BD8F-F9E64146B0A7}" srcId="{69307515-BBD6-CD41-91FA-D6DDA45549C1}" destId="{238B0A02-97C9-1B44-8231-67C286047BAE}" srcOrd="0" destOrd="0" parTransId="{07261F01-9762-3945-9831-BE569161C23E}" sibTransId="{9D0C7FA5-3803-BA4A-B412-EB8DBF93FF71}"/>
    <dgm:cxn modelId="{4BAB2CCE-2131-2F4E-AF7C-96D323A560DD}" type="presParOf" srcId="{1C4C390C-0458-1449-B154-94B4D09CFBEF}" destId="{74618429-535F-9F44-8A09-C421FED7DCE2}" srcOrd="0" destOrd="0" presId="urn:microsoft.com/office/officeart/2005/8/layout/radial2"/>
    <dgm:cxn modelId="{4E9CC1AE-766B-B34E-A39C-8ED48B710AC8}" type="presParOf" srcId="{74618429-535F-9F44-8A09-C421FED7DCE2}" destId="{F56F430C-E7A7-3F46-8DCB-6A62D9C81CFE}" srcOrd="0" destOrd="0" presId="urn:microsoft.com/office/officeart/2005/8/layout/radial2"/>
    <dgm:cxn modelId="{53209D65-D66D-8A4D-98A3-A4E2889A2511}" type="presParOf" srcId="{F56F430C-E7A7-3F46-8DCB-6A62D9C81CFE}" destId="{BBF86CD5-AA34-8944-8EB9-6639D0AC52C7}" srcOrd="0" destOrd="0" presId="urn:microsoft.com/office/officeart/2005/8/layout/radial2"/>
    <dgm:cxn modelId="{D158645A-35E0-CA40-9680-8FB278AE7266}" type="presParOf" srcId="{F56F430C-E7A7-3F46-8DCB-6A62D9C81CFE}" destId="{BB8378AC-A05C-F943-917E-388FF679AB92}" srcOrd="1" destOrd="0" presId="urn:microsoft.com/office/officeart/2005/8/layout/radial2"/>
    <dgm:cxn modelId="{1D3B5791-35AB-BE45-96C5-C1D5B893CC9B}" type="presParOf" srcId="{74618429-535F-9F44-8A09-C421FED7DCE2}" destId="{9E83870E-DEED-1C42-B69E-CEA362636A12}" srcOrd="1" destOrd="0" presId="urn:microsoft.com/office/officeart/2005/8/layout/radial2"/>
    <dgm:cxn modelId="{51DC04A8-2988-ED47-B696-1EC6E050B63A}" type="presParOf" srcId="{74618429-535F-9F44-8A09-C421FED7DCE2}" destId="{165A3821-C8A5-5449-BAE1-E23B0C953020}" srcOrd="2" destOrd="0" presId="urn:microsoft.com/office/officeart/2005/8/layout/radial2"/>
    <dgm:cxn modelId="{A558081B-EB7E-8744-B8C1-CF1B61A03D3A}" type="presParOf" srcId="{165A3821-C8A5-5449-BAE1-E23B0C953020}" destId="{7320D165-540E-334B-A659-F89845B2906B}" srcOrd="0" destOrd="0" presId="urn:microsoft.com/office/officeart/2005/8/layout/radial2"/>
    <dgm:cxn modelId="{F5269DFE-0829-EA4E-8EC6-8DFE760EF409}" type="presParOf" srcId="{165A3821-C8A5-5449-BAE1-E23B0C953020}" destId="{C6A002C5-61BC-F840-966D-96451D88FB2B}" srcOrd="1" destOrd="0" presId="urn:microsoft.com/office/officeart/2005/8/layout/radial2"/>
    <dgm:cxn modelId="{05222410-2467-7F4B-9763-DA4CEC1A4248}" type="presParOf" srcId="{74618429-535F-9F44-8A09-C421FED7DCE2}" destId="{E0BE3254-1DF3-ED49-B6D2-083DCC6CEFCB}" srcOrd="3" destOrd="0" presId="urn:microsoft.com/office/officeart/2005/8/layout/radial2"/>
    <dgm:cxn modelId="{D8D0450A-F806-1642-BDC4-6BB9087FA090}" type="presParOf" srcId="{74618429-535F-9F44-8A09-C421FED7DCE2}" destId="{35016A80-EA81-1C46-86A9-9F9B0BA8ED7B}" srcOrd="4" destOrd="0" presId="urn:microsoft.com/office/officeart/2005/8/layout/radial2"/>
    <dgm:cxn modelId="{2C310031-825B-2F48-8A8C-74BC71220157}" type="presParOf" srcId="{35016A80-EA81-1C46-86A9-9F9B0BA8ED7B}" destId="{366F9C68-880E-AC47-949F-F390BA930EE5}" srcOrd="0" destOrd="0" presId="urn:microsoft.com/office/officeart/2005/8/layout/radial2"/>
    <dgm:cxn modelId="{274CAAE0-CA3F-A14D-8D8D-60B381AF52B5}" type="presParOf" srcId="{35016A80-EA81-1C46-86A9-9F9B0BA8ED7B}" destId="{5401EBB8-C926-5441-B5C6-FB3F7F011785}" srcOrd="1" destOrd="0" presId="urn:microsoft.com/office/officeart/2005/8/layout/radial2"/>
    <dgm:cxn modelId="{D0358F00-E725-AB47-9DAE-6061D0D8F9EA}" type="presParOf" srcId="{74618429-535F-9F44-8A09-C421FED7DCE2}" destId="{EE05133F-EC99-BD44-A761-B05DD1902959}" srcOrd="5" destOrd="0" presId="urn:microsoft.com/office/officeart/2005/8/layout/radial2"/>
    <dgm:cxn modelId="{371FACBA-2FDE-6B42-96C8-69F8C377A58C}" type="presParOf" srcId="{74618429-535F-9F44-8A09-C421FED7DCE2}" destId="{F612FA47-4EC0-934A-8BEA-7184D5B72E0B}" srcOrd="6" destOrd="0" presId="urn:microsoft.com/office/officeart/2005/8/layout/radial2"/>
    <dgm:cxn modelId="{AD6CAC79-D582-304B-976A-710D63FDA8C2}" type="presParOf" srcId="{F612FA47-4EC0-934A-8BEA-7184D5B72E0B}" destId="{AEA188F7-B122-8B4D-B397-14E16A9973E6}" srcOrd="0" destOrd="0" presId="urn:microsoft.com/office/officeart/2005/8/layout/radial2"/>
    <dgm:cxn modelId="{72C2191A-474A-FC47-ABB0-3DE96ECD1693}" type="presParOf" srcId="{F612FA47-4EC0-934A-8BEA-7184D5B72E0B}" destId="{E043FAB4-47AB-F548-A1CA-91B3C323279E}" srcOrd="1" destOrd="0" presId="urn:microsoft.com/office/officeart/2005/8/layout/radial2"/>
    <dgm:cxn modelId="{86BF8D00-9E95-2141-A4A8-A3B86A2D3217}" type="presParOf" srcId="{74618429-535F-9F44-8A09-C421FED7DCE2}" destId="{B1AD2B0F-30C6-0349-B393-E337DA92F03E}" srcOrd="7" destOrd="0" presId="urn:microsoft.com/office/officeart/2005/8/layout/radial2"/>
    <dgm:cxn modelId="{8EA8A23F-1D38-BE4D-A3E3-32E1F630CC7E}" type="presParOf" srcId="{74618429-535F-9F44-8A09-C421FED7DCE2}" destId="{E60BD6FF-AF35-DB42-BF2B-B4AC0833FCCA}" srcOrd="8" destOrd="0" presId="urn:microsoft.com/office/officeart/2005/8/layout/radial2"/>
    <dgm:cxn modelId="{69F8718E-D606-3F48-8DA2-789AF0A01C4F}" type="presParOf" srcId="{E60BD6FF-AF35-DB42-BF2B-B4AC0833FCCA}" destId="{1F3B2386-93E5-CE44-98E9-36EC94655CB8}" srcOrd="0" destOrd="0" presId="urn:microsoft.com/office/officeart/2005/8/layout/radial2"/>
    <dgm:cxn modelId="{FD143111-9E7C-5746-91C3-DFEC54C6223E}" type="presParOf" srcId="{E60BD6FF-AF35-DB42-BF2B-B4AC0833FCCA}" destId="{05647264-ABC4-9B46-B01D-77434027674F}" srcOrd="1" destOrd="0" presId="urn:microsoft.com/office/officeart/2005/8/layout/radial2"/>
    <dgm:cxn modelId="{99F3C4EB-0323-7740-925D-371BF6F9C552}" type="presParOf" srcId="{74618429-535F-9F44-8A09-C421FED7DCE2}" destId="{7438AC2D-DC54-974D-A03D-AB26C7D3AE92}" srcOrd="9" destOrd="0" presId="urn:microsoft.com/office/officeart/2005/8/layout/radial2"/>
    <dgm:cxn modelId="{4AA4C3F7-71F6-2845-9D68-567B3ED5CD1A}" type="presParOf" srcId="{74618429-535F-9F44-8A09-C421FED7DCE2}" destId="{C58060AD-921B-FF45-A16E-E0FC66E34E63}" srcOrd="10" destOrd="0" presId="urn:microsoft.com/office/officeart/2005/8/layout/radial2"/>
    <dgm:cxn modelId="{445B9E8D-CEF3-1345-BC88-1CB57EF475DF}" type="presParOf" srcId="{C58060AD-921B-FF45-A16E-E0FC66E34E63}" destId="{44610708-8D6A-4149-BDAF-7044055FF015}" srcOrd="0" destOrd="0" presId="urn:microsoft.com/office/officeart/2005/8/layout/radial2"/>
    <dgm:cxn modelId="{F6F90135-5494-994D-8657-B6DFFAD09799}" type="presParOf" srcId="{C58060AD-921B-FF45-A16E-E0FC66E34E63}" destId="{CD2BE3BB-EBC2-F448-ACA0-961D8214983D}" srcOrd="1" destOrd="0" presId="urn:microsoft.com/office/officeart/2005/8/layout/radial2"/>
    <dgm:cxn modelId="{F374328C-5A8B-DE46-8748-F44E53F02FF6}" type="presParOf" srcId="{74618429-535F-9F44-8A09-C421FED7DCE2}" destId="{86EEA0E9-3534-6644-8099-B0C0B1D38DE4}" srcOrd="11" destOrd="0" presId="urn:microsoft.com/office/officeart/2005/8/layout/radial2"/>
    <dgm:cxn modelId="{47238511-BB3B-FC4D-853A-58CBDB813B20}" type="presParOf" srcId="{74618429-535F-9F44-8A09-C421FED7DCE2}" destId="{02B796CA-BDAD-1F4D-A6E8-CFDA16FFC616}" srcOrd="12" destOrd="0" presId="urn:microsoft.com/office/officeart/2005/8/layout/radial2"/>
    <dgm:cxn modelId="{FAECF47B-22A7-364A-A707-5F83C3EC491D}" type="presParOf" srcId="{02B796CA-BDAD-1F4D-A6E8-CFDA16FFC616}" destId="{B0286966-EF01-CF41-90C8-BA551F6F0A09}" srcOrd="0" destOrd="0" presId="urn:microsoft.com/office/officeart/2005/8/layout/radial2"/>
    <dgm:cxn modelId="{7BE3581C-9997-A848-B9B1-2ADBFFB35C3C}" type="presParOf" srcId="{02B796CA-BDAD-1F4D-A6E8-CFDA16FFC616}" destId="{516213C5-B456-1D4F-A56F-CAFB9763A15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DCAA13-1382-5D4C-AD75-69D512AC1D57}" type="doc">
      <dgm:prSet loTypeId="urn:microsoft.com/office/officeart/2005/8/layout/cycle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653BDF-DB21-BA4B-914A-1856FC4ED8EC}">
      <dgm:prSet phldrT="[Text]" custT="1"/>
      <dgm:spPr/>
      <dgm:t>
        <a:bodyPr/>
        <a:lstStyle/>
        <a:p>
          <a:r>
            <a:rPr lang="en-US" sz="1100" dirty="0"/>
            <a:t>Set up UASC health team</a:t>
          </a:r>
        </a:p>
      </dgm:t>
    </dgm:pt>
    <dgm:pt modelId="{C7790123-86C8-EA41-BA6A-EE7691ADDF4B}" type="parTrans" cxnId="{6524F962-E9BA-6A48-9A45-BBA978E7BEFB}">
      <dgm:prSet/>
      <dgm:spPr/>
      <dgm:t>
        <a:bodyPr/>
        <a:lstStyle/>
        <a:p>
          <a:endParaRPr lang="en-US" sz="1100"/>
        </a:p>
      </dgm:t>
    </dgm:pt>
    <dgm:pt modelId="{C3E1A765-A265-BF44-A9FC-DCDDDCD58AEC}" type="sibTrans" cxnId="{6524F962-E9BA-6A48-9A45-BBA978E7BEFB}">
      <dgm:prSet/>
      <dgm:spPr/>
      <dgm:t>
        <a:bodyPr/>
        <a:lstStyle/>
        <a:p>
          <a:endParaRPr lang="en-US" sz="1100"/>
        </a:p>
      </dgm:t>
    </dgm:pt>
    <dgm:pt modelId="{EBD4D3C4-1655-544E-A811-4C7933D4B162}">
      <dgm:prSet phldrT="[Text]" custT="1"/>
      <dgm:spPr/>
      <dgm:t>
        <a:bodyPr/>
        <a:lstStyle/>
        <a:p>
          <a:r>
            <a:rPr lang="en-US" sz="1100" dirty="0">
              <a:solidFill>
                <a:schemeClr val="bg1"/>
              </a:solidFill>
            </a:rPr>
            <a:t>CAMHS project</a:t>
          </a:r>
        </a:p>
      </dgm:t>
    </dgm:pt>
    <dgm:pt modelId="{ECC94178-D5AA-3240-B849-949A2111B6C3}" type="parTrans" cxnId="{3E0B3CFD-1AF9-9B48-B766-744D68685397}">
      <dgm:prSet/>
      <dgm:spPr/>
      <dgm:t>
        <a:bodyPr/>
        <a:lstStyle/>
        <a:p>
          <a:endParaRPr lang="en-US" sz="1100"/>
        </a:p>
      </dgm:t>
    </dgm:pt>
    <dgm:pt modelId="{207307E5-DE43-D449-8D37-C77BF5B865D4}" type="sibTrans" cxnId="{3E0B3CFD-1AF9-9B48-B766-744D68685397}">
      <dgm:prSet/>
      <dgm:spPr/>
      <dgm:t>
        <a:bodyPr/>
        <a:lstStyle/>
        <a:p>
          <a:endParaRPr lang="en-US" sz="1100"/>
        </a:p>
      </dgm:t>
    </dgm:pt>
    <dgm:pt modelId="{3714FAE1-FC6D-D246-8EE8-AE7BE53A43BA}">
      <dgm:prSet phldrT="[Text]" custT="1"/>
      <dgm:spPr/>
      <dgm:t>
        <a:bodyPr/>
        <a:lstStyle/>
        <a:p>
          <a:r>
            <a:rPr lang="en-US" sz="1100" dirty="0">
              <a:solidFill>
                <a:schemeClr val="bg1"/>
              </a:solidFill>
            </a:rPr>
            <a:t>IHA capacity</a:t>
          </a:r>
        </a:p>
      </dgm:t>
    </dgm:pt>
    <dgm:pt modelId="{02D529AF-9B66-D64F-8485-9E535612C7C3}" type="parTrans" cxnId="{FA3B8783-3819-B746-A7CA-0C04B8A65B8B}">
      <dgm:prSet/>
      <dgm:spPr/>
      <dgm:t>
        <a:bodyPr/>
        <a:lstStyle/>
        <a:p>
          <a:endParaRPr lang="en-US" sz="1100"/>
        </a:p>
      </dgm:t>
    </dgm:pt>
    <dgm:pt modelId="{15F7DFD3-0B34-DD4A-B8B7-9EE2C3F6AD1F}" type="sibTrans" cxnId="{FA3B8783-3819-B746-A7CA-0C04B8A65B8B}">
      <dgm:prSet/>
      <dgm:spPr/>
      <dgm:t>
        <a:bodyPr/>
        <a:lstStyle/>
        <a:p>
          <a:endParaRPr lang="en-US" sz="1100"/>
        </a:p>
      </dgm:t>
    </dgm:pt>
    <dgm:pt modelId="{FAF149E3-C25B-AF4B-8DF0-7925E9A34B53}">
      <dgm:prSet phldrT="[Text]" custT="1"/>
      <dgm:spPr/>
      <dgm:t>
        <a:bodyPr/>
        <a:lstStyle/>
        <a:p>
          <a:r>
            <a:rPr lang="en-US" sz="1100" dirty="0">
              <a:solidFill>
                <a:schemeClr val="bg1"/>
              </a:solidFill>
            </a:rPr>
            <a:t>Pathways &amp; processes</a:t>
          </a:r>
        </a:p>
      </dgm:t>
    </dgm:pt>
    <dgm:pt modelId="{0C77ACF4-9723-454A-816A-471F52749CD9}" type="parTrans" cxnId="{D5FA436B-B300-6C44-992C-071C7AB4BE27}">
      <dgm:prSet/>
      <dgm:spPr/>
      <dgm:t>
        <a:bodyPr/>
        <a:lstStyle/>
        <a:p>
          <a:endParaRPr lang="en-US" sz="1100"/>
        </a:p>
      </dgm:t>
    </dgm:pt>
    <dgm:pt modelId="{DD503D85-3E47-8744-A349-54CC55FCDE84}" type="sibTrans" cxnId="{D5FA436B-B300-6C44-992C-071C7AB4BE27}">
      <dgm:prSet/>
      <dgm:spPr/>
      <dgm:t>
        <a:bodyPr/>
        <a:lstStyle/>
        <a:p>
          <a:endParaRPr lang="en-US" sz="1100"/>
        </a:p>
      </dgm:t>
    </dgm:pt>
    <dgm:pt modelId="{461F2C0F-3F1F-0A4F-ABD7-7EE1FEF823BB}">
      <dgm:prSet phldrT="[Text]" custT="1"/>
      <dgm:spPr/>
      <dgm:t>
        <a:bodyPr/>
        <a:lstStyle/>
        <a:p>
          <a:r>
            <a:rPr lang="en-US" sz="1100" dirty="0">
              <a:solidFill>
                <a:schemeClr val="accent4"/>
              </a:solidFill>
            </a:rPr>
            <a:t>Raising awareness</a:t>
          </a:r>
        </a:p>
      </dgm:t>
    </dgm:pt>
    <dgm:pt modelId="{2D34C4B5-743D-DA41-B902-9A3EE4607D26}" type="parTrans" cxnId="{A12DC0EF-9044-AF40-A84B-BE25ED4F27B0}">
      <dgm:prSet/>
      <dgm:spPr/>
      <dgm:t>
        <a:bodyPr/>
        <a:lstStyle/>
        <a:p>
          <a:endParaRPr lang="en-US" sz="1100"/>
        </a:p>
      </dgm:t>
    </dgm:pt>
    <dgm:pt modelId="{E505EE65-C6C7-0249-B76C-624E44946DBE}" type="sibTrans" cxnId="{A12DC0EF-9044-AF40-A84B-BE25ED4F27B0}">
      <dgm:prSet/>
      <dgm:spPr/>
      <dgm:t>
        <a:bodyPr/>
        <a:lstStyle/>
        <a:p>
          <a:endParaRPr lang="en-US" sz="1100"/>
        </a:p>
      </dgm:t>
    </dgm:pt>
    <dgm:pt modelId="{0666A797-DF12-554D-8241-95E01ACF2E6C}">
      <dgm:prSet custT="1"/>
      <dgm:spPr/>
      <dgm:t>
        <a:bodyPr/>
        <a:lstStyle/>
        <a:p>
          <a:r>
            <a:rPr lang="en-US" sz="1100" b="0" dirty="0">
              <a:solidFill>
                <a:schemeClr val="bg1"/>
              </a:solidFill>
            </a:rPr>
            <a:t>Needs assessment</a:t>
          </a:r>
        </a:p>
      </dgm:t>
    </dgm:pt>
    <dgm:pt modelId="{64ECF0F0-5C53-7C41-A3C4-3E9B9EAAE960}" type="parTrans" cxnId="{E2CA8381-9554-BA48-B448-DC6F60EACFC7}">
      <dgm:prSet/>
      <dgm:spPr/>
      <dgm:t>
        <a:bodyPr/>
        <a:lstStyle/>
        <a:p>
          <a:endParaRPr lang="en-US" sz="1100"/>
        </a:p>
      </dgm:t>
    </dgm:pt>
    <dgm:pt modelId="{68DCBCE0-8CE6-DB47-97D4-196A5F6CBA1C}" type="sibTrans" cxnId="{E2CA8381-9554-BA48-B448-DC6F60EACFC7}">
      <dgm:prSet/>
      <dgm:spPr/>
      <dgm:t>
        <a:bodyPr/>
        <a:lstStyle/>
        <a:p>
          <a:endParaRPr lang="en-US" sz="1100"/>
        </a:p>
      </dgm:t>
    </dgm:pt>
    <dgm:pt modelId="{58D78B4C-8826-6F46-85F0-39B2A2F3CA4F}" type="pres">
      <dgm:prSet presAssocID="{7FDCAA13-1382-5D4C-AD75-69D512AC1D57}" presName="cycle" presStyleCnt="0">
        <dgm:presLayoutVars>
          <dgm:dir/>
          <dgm:resizeHandles val="exact"/>
        </dgm:presLayoutVars>
      </dgm:prSet>
      <dgm:spPr/>
    </dgm:pt>
    <dgm:pt modelId="{4C98FE60-4A6D-AF4A-94C4-574FE2F39BB6}" type="pres">
      <dgm:prSet presAssocID="{E3653BDF-DB21-BA4B-914A-1856FC4ED8EC}" presName="node" presStyleLbl="node1" presStyleIdx="0" presStyleCnt="6">
        <dgm:presLayoutVars>
          <dgm:bulletEnabled val="1"/>
        </dgm:presLayoutVars>
      </dgm:prSet>
      <dgm:spPr/>
    </dgm:pt>
    <dgm:pt modelId="{C604DB88-3455-5E42-8A8B-2F4A9DBF3AE7}" type="pres">
      <dgm:prSet presAssocID="{E3653BDF-DB21-BA4B-914A-1856FC4ED8EC}" presName="spNode" presStyleCnt="0"/>
      <dgm:spPr/>
    </dgm:pt>
    <dgm:pt modelId="{9F213E5D-D9FC-D14D-A697-1DADD9352BA5}" type="pres">
      <dgm:prSet presAssocID="{C3E1A765-A265-BF44-A9FC-DCDDDCD58AEC}" presName="sibTrans" presStyleLbl="sibTrans1D1" presStyleIdx="0" presStyleCnt="6"/>
      <dgm:spPr/>
    </dgm:pt>
    <dgm:pt modelId="{A76783A7-F557-F141-AF48-DF71AF2B020F}" type="pres">
      <dgm:prSet presAssocID="{0666A797-DF12-554D-8241-95E01ACF2E6C}" presName="node" presStyleLbl="node1" presStyleIdx="1" presStyleCnt="6">
        <dgm:presLayoutVars>
          <dgm:bulletEnabled val="1"/>
        </dgm:presLayoutVars>
      </dgm:prSet>
      <dgm:spPr/>
    </dgm:pt>
    <dgm:pt modelId="{942DC53B-2346-2F43-9CCA-1D1CB3A8AFEC}" type="pres">
      <dgm:prSet presAssocID="{0666A797-DF12-554D-8241-95E01ACF2E6C}" presName="spNode" presStyleCnt="0"/>
      <dgm:spPr/>
    </dgm:pt>
    <dgm:pt modelId="{43661B54-4A52-5F48-92C0-254ED43B7DB8}" type="pres">
      <dgm:prSet presAssocID="{68DCBCE0-8CE6-DB47-97D4-196A5F6CBA1C}" presName="sibTrans" presStyleLbl="sibTrans1D1" presStyleIdx="1" presStyleCnt="6"/>
      <dgm:spPr/>
    </dgm:pt>
    <dgm:pt modelId="{2613E640-BA5B-9248-A9BE-DA78D7806C75}" type="pres">
      <dgm:prSet presAssocID="{EBD4D3C4-1655-544E-A811-4C7933D4B162}" presName="node" presStyleLbl="node1" presStyleIdx="2" presStyleCnt="6">
        <dgm:presLayoutVars>
          <dgm:bulletEnabled val="1"/>
        </dgm:presLayoutVars>
      </dgm:prSet>
      <dgm:spPr/>
    </dgm:pt>
    <dgm:pt modelId="{A7FE9264-E133-D242-BE8E-4774DE520C35}" type="pres">
      <dgm:prSet presAssocID="{EBD4D3C4-1655-544E-A811-4C7933D4B162}" presName="spNode" presStyleCnt="0"/>
      <dgm:spPr/>
    </dgm:pt>
    <dgm:pt modelId="{5D197665-F6B7-2345-8001-379D145EC3C3}" type="pres">
      <dgm:prSet presAssocID="{207307E5-DE43-D449-8D37-C77BF5B865D4}" presName="sibTrans" presStyleLbl="sibTrans1D1" presStyleIdx="2" presStyleCnt="6"/>
      <dgm:spPr/>
    </dgm:pt>
    <dgm:pt modelId="{815AEFE1-2CFE-9641-AAC3-663E1B20FA12}" type="pres">
      <dgm:prSet presAssocID="{3714FAE1-FC6D-D246-8EE8-AE7BE53A43BA}" presName="node" presStyleLbl="node1" presStyleIdx="3" presStyleCnt="6">
        <dgm:presLayoutVars>
          <dgm:bulletEnabled val="1"/>
        </dgm:presLayoutVars>
      </dgm:prSet>
      <dgm:spPr/>
    </dgm:pt>
    <dgm:pt modelId="{E6E17375-B989-5544-84E2-DF6DCAE4654C}" type="pres">
      <dgm:prSet presAssocID="{3714FAE1-FC6D-D246-8EE8-AE7BE53A43BA}" presName="spNode" presStyleCnt="0"/>
      <dgm:spPr/>
    </dgm:pt>
    <dgm:pt modelId="{09FA1AD5-CFD9-FE42-8D60-B7713195694A}" type="pres">
      <dgm:prSet presAssocID="{15F7DFD3-0B34-DD4A-B8B7-9EE2C3F6AD1F}" presName="sibTrans" presStyleLbl="sibTrans1D1" presStyleIdx="3" presStyleCnt="6"/>
      <dgm:spPr/>
    </dgm:pt>
    <dgm:pt modelId="{24106A10-3DC6-CF4C-B698-EF54B443FF5C}" type="pres">
      <dgm:prSet presAssocID="{FAF149E3-C25B-AF4B-8DF0-7925E9A34B53}" presName="node" presStyleLbl="node1" presStyleIdx="4" presStyleCnt="6">
        <dgm:presLayoutVars>
          <dgm:bulletEnabled val="1"/>
        </dgm:presLayoutVars>
      </dgm:prSet>
      <dgm:spPr/>
    </dgm:pt>
    <dgm:pt modelId="{D60566BC-EF7E-1147-A531-09C7B6EB2559}" type="pres">
      <dgm:prSet presAssocID="{FAF149E3-C25B-AF4B-8DF0-7925E9A34B53}" presName="spNode" presStyleCnt="0"/>
      <dgm:spPr/>
    </dgm:pt>
    <dgm:pt modelId="{8E9C70B4-FB21-B342-9029-DE8358C83167}" type="pres">
      <dgm:prSet presAssocID="{DD503D85-3E47-8744-A349-54CC55FCDE84}" presName="sibTrans" presStyleLbl="sibTrans1D1" presStyleIdx="4" presStyleCnt="6"/>
      <dgm:spPr/>
    </dgm:pt>
    <dgm:pt modelId="{07CFF0FA-3838-454F-A3CC-DD90A3ADC5D3}" type="pres">
      <dgm:prSet presAssocID="{461F2C0F-3F1F-0A4F-ABD7-7EE1FEF823BB}" presName="node" presStyleLbl="node1" presStyleIdx="5" presStyleCnt="6" custRadScaleRad="102660" custRadScaleInc="-4274">
        <dgm:presLayoutVars>
          <dgm:bulletEnabled val="1"/>
        </dgm:presLayoutVars>
      </dgm:prSet>
      <dgm:spPr/>
    </dgm:pt>
    <dgm:pt modelId="{66108E2C-1099-B747-A426-341C42946501}" type="pres">
      <dgm:prSet presAssocID="{461F2C0F-3F1F-0A4F-ABD7-7EE1FEF823BB}" presName="spNode" presStyleCnt="0"/>
      <dgm:spPr/>
    </dgm:pt>
    <dgm:pt modelId="{DD7E434E-FD8F-8D4B-9376-0F7892F18252}" type="pres">
      <dgm:prSet presAssocID="{E505EE65-C6C7-0249-B76C-624E44946DBE}" presName="sibTrans" presStyleLbl="sibTrans1D1" presStyleIdx="5" presStyleCnt="6"/>
      <dgm:spPr/>
    </dgm:pt>
  </dgm:ptLst>
  <dgm:cxnLst>
    <dgm:cxn modelId="{CFA42605-89C6-F14D-8F1C-2CBB25A1160B}" type="presOf" srcId="{461F2C0F-3F1F-0A4F-ABD7-7EE1FEF823BB}" destId="{07CFF0FA-3838-454F-A3CC-DD90A3ADC5D3}" srcOrd="0" destOrd="0" presId="urn:microsoft.com/office/officeart/2005/8/layout/cycle6"/>
    <dgm:cxn modelId="{2559970F-9114-EF41-9D0E-DF587491E19C}" type="presOf" srcId="{EBD4D3C4-1655-544E-A811-4C7933D4B162}" destId="{2613E640-BA5B-9248-A9BE-DA78D7806C75}" srcOrd="0" destOrd="0" presId="urn:microsoft.com/office/officeart/2005/8/layout/cycle6"/>
    <dgm:cxn modelId="{F6C5111B-E981-9F4F-B61E-D539E49BD3DA}" type="presOf" srcId="{68DCBCE0-8CE6-DB47-97D4-196A5F6CBA1C}" destId="{43661B54-4A52-5F48-92C0-254ED43B7DB8}" srcOrd="0" destOrd="0" presId="urn:microsoft.com/office/officeart/2005/8/layout/cycle6"/>
    <dgm:cxn modelId="{E4578130-F217-0442-9E0F-FB2EEB6039E9}" type="presOf" srcId="{E505EE65-C6C7-0249-B76C-624E44946DBE}" destId="{DD7E434E-FD8F-8D4B-9376-0F7892F18252}" srcOrd="0" destOrd="0" presId="urn:microsoft.com/office/officeart/2005/8/layout/cycle6"/>
    <dgm:cxn modelId="{F170A551-EB50-2549-AF11-87D8184DC19B}" type="presOf" srcId="{DD503D85-3E47-8744-A349-54CC55FCDE84}" destId="{8E9C70B4-FB21-B342-9029-DE8358C83167}" srcOrd="0" destOrd="0" presId="urn:microsoft.com/office/officeart/2005/8/layout/cycle6"/>
    <dgm:cxn modelId="{6CD77062-5D72-B94F-9BA6-3C8BBA10D23E}" type="presOf" srcId="{FAF149E3-C25B-AF4B-8DF0-7925E9A34B53}" destId="{24106A10-3DC6-CF4C-B698-EF54B443FF5C}" srcOrd="0" destOrd="0" presId="urn:microsoft.com/office/officeart/2005/8/layout/cycle6"/>
    <dgm:cxn modelId="{6524F962-E9BA-6A48-9A45-BBA978E7BEFB}" srcId="{7FDCAA13-1382-5D4C-AD75-69D512AC1D57}" destId="{E3653BDF-DB21-BA4B-914A-1856FC4ED8EC}" srcOrd="0" destOrd="0" parTransId="{C7790123-86C8-EA41-BA6A-EE7691ADDF4B}" sibTransId="{C3E1A765-A265-BF44-A9FC-DCDDDCD58AEC}"/>
    <dgm:cxn modelId="{59430663-6C71-D44E-8194-52BF9C6409BF}" type="presOf" srcId="{E3653BDF-DB21-BA4B-914A-1856FC4ED8EC}" destId="{4C98FE60-4A6D-AF4A-94C4-574FE2F39BB6}" srcOrd="0" destOrd="0" presId="urn:microsoft.com/office/officeart/2005/8/layout/cycle6"/>
    <dgm:cxn modelId="{D5FA436B-B300-6C44-992C-071C7AB4BE27}" srcId="{7FDCAA13-1382-5D4C-AD75-69D512AC1D57}" destId="{FAF149E3-C25B-AF4B-8DF0-7925E9A34B53}" srcOrd="4" destOrd="0" parTransId="{0C77ACF4-9723-454A-816A-471F52749CD9}" sibTransId="{DD503D85-3E47-8744-A349-54CC55FCDE84}"/>
    <dgm:cxn modelId="{C53E9C71-F54B-E745-92AC-5C3E91C70E61}" type="presOf" srcId="{3714FAE1-FC6D-D246-8EE8-AE7BE53A43BA}" destId="{815AEFE1-2CFE-9641-AAC3-663E1B20FA12}" srcOrd="0" destOrd="0" presId="urn:microsoft.com/office/officeart/2005/8/layout/cycle6"/>
    <dgm:cxn modelId="{F6A64378-7F01-C341-A87F-261AEBE402E6}" type="presOf" srcId="{0666A797-DF12-554D-8241-95E01ACF2E6C}" destId="{A76783A7-F557-F141-AF48-DF71AF2B020F}" srcOrd="0" destOrd="0" presId="urn:microsoft.com/office/officeart/2005/8/layout/cycle6"/>
    <dgm:cxn modelId="{E2CA8381-9554-BA48-B448-DC6F60EACFC7}" srcId="{7FDCAA13-1382-5D4C-AD75-69D512AC1D57}" destId="{0666A797-DF12-554D-8241-95E01ACF2E6C}" srcOrd="1" destOrd="0" parTransId="{64ECF0F0-5C53-7C41-A3C4-3E9B9EAAE960}" sibTransId="{68DCBCE0-8CE6-DB47-97D4-196A5F6CBA1C}"/>
    <dgm:cxn modelId="{FA3B8783-3819-B746-A7CA-0C04B8A65B8B}" srcId="{7FDCAA13-1382-5D4C-AD75-69D512AC1D57}" destId="{3714FAE1-FC6D-D246-8EE8-AE7BE53A43BA}" srcOrd="3" destOrd="0" parTransId="{02D529AF-9B66-D64F-8485-9E535612C7C3}" sibTransId="{15F7DFD3-0B34-DD4A-B8B7-9EE2C3F6AD1F}"/>
    <dgm:cxn modelId="{3C9CD791-113A-8345-BC91-4E82AF1E610F}" type="presOf" srcId="{15F7DFD3-0B34-DD4A-B8B7-9EE2C3F6AD1F}" destId="{09FA1AD5-CFD9-FE42-8D60-B7713195694A}" srcOrd="0" destOrd="0" presId="urn:microsoft.com/office/officeart/2005/8/layout/cycle6"/>
    <dgm:cxn modelId="{E0AD319A-798F-DE45-9DA8-6B8F9A241989}" type="presOf" srcId="{C3E1A765-A265-BF44-A9FC-DCDDDCD58AEC}" destId="{9F213E5D-D9FC-D14D-A697-1DADD9352BA5}" srcOrd="0" destOrd="0" presId="urn:microsoft.com/office/officeart/2005/8/layout/cycle6"/>
    <dgm:cxn modelId="{4237FFB9-C2C6-BD4D-A60B-C91DEB1297A5}" type="presOf" srcId="{7FDCAA13-1382-5D4C-AD75-69D512AC1D57}" destId="{58D78B4C-8826-6F46-85F0-39B2A2F3CA4F}" srcOrd="0" destOrd="0" presId="urn:microsoft.com/office/officeart/2005/8/layout/cycle6"/>
    <dgm:cxn modelId="{DBCAB2C8-7EB8-144C-9B67-2C233F4CA292}" type="presOf" srcId="{207307E5-DE43-D449-8D37-C77BF5B865D4}" destId="{5D197665-F6B7-2345-8001-379D145EC3C3}" srcOrd="0" destOrd="0" presId="urn:microsoft.com/office/officeart/2005/8/layout/cycle6"/>
    <dgm:cxn modelId="{A12DC0EF-9044-AF40-A84B-BE25ED4F27B0}" srcId="{7FDCAA13-1382-5D4C-AD75-69D512AC1D57}" destId="{461F2C0F-3F1F-0A4F-ABD7-7EE1FEF823BB}" srcOrd="5" destOrd="0" parTransId="{2D34C4B5-743D-DA41-B902-9A3EE4607D26}" sibTransId="{E505EE65-C6C7-0249-B76C-624E44946DBE}"/>
    <dgm:cxn modelId="{3E0B3CFD-1AF9-9B48-B766-744D68685397}" srcId="{7FDCAA13-1382-5D4C-AD75-69D512AC1D57}" destId="{EBD4D3C4-1655-544E-A811-4C7933D4B162}" srcOrd="2" destOrd="0" parTransId="{ECC94178-D5AA-3240-B849-949A2111B6C3}" sibTransId="{207307E5-DE43-D449-8D37-C77BF5B865D4}"/>
    <dgm:cxn modelId="{3E9CB901-1314-B741-9E52-D6A7817ABA8E}" type="presParOf" srcId="{58D78B4C-8826-6F46-85F0-39B2A2F3CA4F}" destId="{4C98FE60-4A6D-AF4A-94C4-574FE2F39BB6}" srcOrd="0" destOrd="0" presId="urn:microsoft.com/office/officeart/2005/8/layout/cycle6"/>
    <dgm:cxn modelId="{199E5DA0-39A4-B94B-BE75-D0B84BCE8EC8}" type="presParOf" srcId="{58D78B4C-8826-6F46-85F0-39B2A2F3CA4F}" destId="{C604DB88-3455-5E42-8A8B-2F4A9DBF3AE7}" srcOrd="1" destOrd="0" presId="urn:microsoft.com/office/officeart/2005/8/layout/cycle6"/>
    <dgm:cxn modelId="{B35FBB2E-1193-6D4E-8CDB-AE58984B06E2}" type="presParOf" srcId="{58D78B4C-8826-6F46-85F0-39B2A2F3CA4F}" destId="{9F213E5D-D9FC-D14D-A697-1DADD9352BA5}" srcOrd="2" destOrd="0" presId="urn:microsoft.com/office/officeart/2005/8/layout/cycle6"/>
    <dgm:cxn modelId="{F9C3D392-9868-0848-99F5-C8D76CADFB4B}" type="presParOf" srcId="{58D78B4C-8826-6F46-85F0-39B2A2F3CA4F}" destId="{A76783A7-F557-F141-AF48-DF71AF2B020F}" srcOrd="3" destOrd="0" presId="urn:microsoft.com/office/officeart/2005/8/layout/cycle6"/>
    <dgm:cxn modelId="{3F14C0D0-199F-8E4E-A4E9-57B3D1A229F5}" type="presParOf" srcId="{58D78B4C-8826-6F46-85F0-39B2A2F3CA4F}" destId="{942DC53B-2346-2F43-9CCA-1D1CB3A8AFEC}" srcOrd="4" destOrd="0" presId="urn:microsoft.com/office/officeart/2005/8/layout/cycle6"/>
    <dgm:cxn modelId="{813BDF43-1F1F-F74C-9231-3A57B086A0A9}" type="presParOf" srcId="{58D78B4C-8826-6F46-85F0-39B2A2F3CA4F}" destId="{43661B54-4A52-5F48-92C0-254ED43B7DB8}" srcOrd="5" destOrd="0" presId="urn:microsoft.com/office/officeart/2005/8/layout/cycle6"/>
    <dgm:cxn modelId="{6F62D676-CD4A-4F43-B9E3-A9240079F70E}" type="presParOf" srcId="{58D78B4C-8826-6F46-85F0-39B2A2F3CA4F}" destId="{2613E640-BA5B-9248-A9BE-DA78D7806C75}" srcOrd="6" destOrd="0" presId="urn:microsoft.com/office/officeart/2005/8/layout/cycle6"/>
    <dgm:cxn modelId="{86EF5325-15C0-F245-B290-EB18BFEBCDDF}" type="presParOf" srcId="{58D78B4C-8826-6F46-85F0-39B2A2F3CA4F}" destId="{A7FE9264-E133-D242-BE8E-4774DE520C35}" srcOrd="7" destOrd="0" presId="urn:microsoft.com/office/officeart/2005/8/layout/cycle6"/>
    <dgm:cxn modelId="{B85AA63E-EF36-5D41-94CD-7C0CFEC3BA00}" type="presParOf" srcId="{58D78B4C-8826-6F46-85F0-39B2A2F3CA4F}" destId="{5D197665-F6B7-2345-8001-379D145EC3C3}" srcOrd="8" destOrd="0" presId="urn:microsoft.com/office/officeart/2005/8/layout/cycle6"/>
    <dgm:cxn modelId="{D4E23990-2C63-F144-A3B5-50EB65974A1A}" type="presParOf" srcId="{58D78B4C-8826-6F46-85F0-39B2A2F3CA4F}" destId="{815AEFE1-2CFE-9641-AAC3-663E1B20FA12}" srcOrd="9" destOrd="0" presId="urn:microsoft.com/office/officeart/2005/8/layout/cycle6"/>
    <dgm:cxn modelId="{0E3778F8-B0F1-F841-B588-141F0AB096E4}" type="presParOf" srcId="{58D78B4C-8826-6F46-85F0-39B2A2F3CA4F}" destId="{E6E17375-B989-5544-84E2-DF6DCAE4654C}" srcOrd="10" destOrd="0" presId="urn:microsoft.com/office/officeart/2005/8/layout/cycle6"/>
    <dgm:cxn modelId="{3FA99F8C-BA7C-F74E-9317-8A511DAAC6AF}" type="presParOf" srcId="{58D78B4C-8826-6F46-85F0-39B2A2F3CA4F}" destId="{09FA1AD5-CFD9-FE42-8D60-B7713195694A}" srcOrd="11" destOrd="0" presId="urn:microsoft.com/office/officeart/2005/8/layout/cycle6"/>
    <dgm:cxn modelId="{A8721DC7-17EB-6547-9B38-26838550748E}" type="presParOf" srcId="{58D78B4C-8826-6F46-85F0-39B2A2F3CA4F}" destId="{24106A10-3DC6-CF4C-B698-EF54B443FF5C}" srcOrd="12" destOrd="0" presId="urn:microsoft.com/office/officeart/2005/8/layout/cycle6"/>
    <dgm:cxn modelId="{8852448C-33A8-0740-8767-990D8BFAD134}" type="presParOf" srcId="{58D78B4C-8826-6F46-85F0-39B2A2F3CA4F}" destId="{D60566BC-EF7E-1147-A531-09C7B6EB2559}" srcOrd="13" destOrd="0" presId="urn:microsoft.com/office/officeart/2005/8/layout/cycle6"/>
    <dgm:cxn modelId="{B468D8A6-5A78-0342-B29B-F05D739634C1}" type="presParOf" srcId="{58D78B4C-8826-6F46-85F0-39B2A2F3CA4F}" destId="{8E9C70B4-FB21-B342-9029-DE8358C83167}" srcOrd="14" destOrd="0" presId="urn:microsoft.com/office/officeart/2005/8/layout/cycle6"/>
    <dgm:cxn modelId="{731A4DB4-194E-5E4A-9D3E-46976FC61343}" type="presParOf" srcId="{58D78B4C-8826-6F46-85F0-39B2A2F3CA4F}" destId="{07CFF0FA-3838-454F-A3CC-DD90A3ADC5D3}" srcOrd="15" destOrd="0" presId="urn:microsoft.com/office/officeart/2005/8/layout/cycle6"/>
    <dgm:cxn modelId="{CCC5F8CD-FBF7-5447-AEA1-0F086CA770DD}" type="presParOf" srcId="{58D78B4C-8826-6F46-85F0-39B2A2F3CA4F}" destId="{66108E2C-1099-B747-A426-341C42946501}" srcOrd="16" destOrd="0" presId="urn:microsoft.com/office/officeart/2005/8/layout/cycle6"/>
    <dgm:cxn modelId="{AEC58F6A-2B7A-E34D-850B-71A06F010936}" type="presParOf" srcId="{58D78B4C-8826-6F46-85F0-39B2A2F3CA4F}" destId="{DD7E434E-FD8F-8D4B-9376-0F7892F1825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50D24D-9B34-0245-9AA5-C88FCA06B6B7}" type="doc">
      <dgm:prSet loTypeId="urn:microsoft.com/office/officeart/2005/8/layout/radial2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1E147C-68FA-854A-8172-E2421D01E65D}">
      <dgm:prSet custT="1"/>
      <dgm:spPr/>
      <dgm:t>
        <a:bodyPr/>
        <a:lstStyle/>
        <a:p>
          <a:pPr rtl="0"/>
          <a:r>
            <a:rPr lang="en-US" sz="1200" dirty="0"/>
            <a:t>Consent</a:t>
          </a:r>
        </a:p>
      </dgm:t>
    </dgm:pt>
    <dgm:pt modelId="{A6E61D06-A9BF-F84C-A96F-DA515F5E707D}" type="parTrans" cxnId="{47D64C51-C354-634D-A815-DEF0FF1561AE}">
      <dgm:prSet/>
      <dgm:spPr>
        <a:ln>
          <a:solidFill>
            <a:srgbClr val="CD035B"/>
          </a:solidFill>
        </a:ln>
      </dgm:spPr>
      <dgm:t>
        <a:bodyPr/>
        <a:lstStyle/>
        <a:p>
          <a:endParaRPr lang="en-US"/>
        </a:p>
      </dgm:t>
    </dgm:pt>
    <dgm:pt modelId="{19F986C9-4FAD-FC42-8638-B5AA79929897}" type="sibTrans" cxnId="{47D64C51-C354-634D-A815-DEF0FF1561AE}">
      <dgm:prSet/>
      <dgm:spPr/>
      <dgm:t>
        <a:bodyPr/>
        <a:lstStyle/>
        <a:p>
          <a:endParaRPr lang="en-US"/>
        </a:p>
      </dgm:t>
    </dgm:pt>
    <dgm:pt modelId="{4C0E7FB9-4F65-0F43-BB33-DDC2D6DE0245}">
      <dgm:prSet custT="1"/>
      <dgm:spPr/>
      <dgm:t>
        <a:bodyPr/>
        <a:lstStyle/>
        <a:p>
          <a:pPr rtl="0"/>
          <a:r>
            <a:rPr lang="en-US" sz="700" dirty="0"/>
            <a:t>Confidentiality</a:t>
          </a:r>
          <a:endParaRPr lang="en-US" sz="600" dirty="0"/>
        </a:p>
      </dgm:t>
    </dgm:pt>
    <dgm:pt modelId="{B2EBED26-1FAE-B04C-9551-C8E7D46A3A62}" type="parTrans" cxnId="{112B7D40-E5E6-9D41-BE12-B710A1C8FA90}">
      <dgm:prSet/>
      <dgm:spPr>
        <a:ln>
          <a:solidFill>
            <a:srgbClr val="CD035B"/>
          </a:solidFill>
        </a:ln>
      </dgm:spPr>
      <dgm:t>
        <a:bodyPr/>
        <a:lstStyle/>
        <a:p>
          <a:endParaRPr lang="en-US"/>
        </a:p>
      </dgm:t>
    </dgm:pt>
    <dgm:pt modelId="{297DE85B-C57B-C844-B8DA-9682A0FEB119}" type="sibTrans" cxnId="{112B7D40-E5E6-9D41-BE12-B710A1C8FA90}">
      <dgm:prSet/>
      <dgm:spPr/>
      <dgm:t>
        <a:bodyPr/>
        <a:lstStyle/>
        <a:p>
          <a:endParaRPr lang="en-US"/>
        </a:p>
      </dgm:t>
    </dgm:pt>
    <dgm:pt modelId="{809750E7-1BBB-1E47-BA83-AAA30F4E133A}">
      <dgm:prSet custT="1"/>
      <dgm:spPr/>
      <dgm:t>
        <a:bodyPr/>
        <a:lstStyle/>
        <a:p>
          <a:pPr rtl="0"/>
          <a:r>
            <a:rPr lang="en-US" sz="900" dirty="0"/>
            <a:t>UASC accessible information</a:t>
          </a:r>
        </a:p>
      </dgm:t>
    </dgm:pt>
    <dgm:pt modelId="{9D4BE529-48DA-B948-97A0-F37DF5CC2CCF}" type="parTrans" cxnId="{6BD03114-0795-0D47-85B8-6086272C1ED9}">
      <dgm:prSet/>
      <dgm:spPr>
        <a:ln>
          <a:solidFill>
            <a:srgbClr val="CD035B"/>
          </a:solidFill>
        </a:ln>
      </dgm:spPr>
      <dgm:t>
        <a:bodyPr/>
        <a:lstStyle/>
        <a:p>
          <a:endParaRPr lang="en-US"/>
        </a:p>
      </dgm:t>
    </dgm:pt>
    <dgm:pt modelId="{A294126F-1400-AF4F-9853-603D2195E831}" type="sibTrans" cxnId="{6BD03114-0795-0D47-85B8-6086272C1ED9}">
      <dgm:prSet/>
      <dgm:spPr/>
      <dgm:t>
        <a:bodyPr/>
        <a:lstStyle/>
        <a:p>
          <a:endParaRPr lang="en-US"/>
        </a:p>
      </dgm:t>
    </dgm:pt>
    <dgm:pt modelId="{AE52F7BD-98BA-6048-AFCA-A4F0864A04AD}" type="pres">
      <dgm:prSet presAssocID="{3D50D24D-9B34-0245-9AA5-C88FCA06B6B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C152359-53AA-914E-B464-A8EC38998553}" type="pres">
      <dgm:prSet presAssocID="{3D50D24D-9B34-0245-9AA5-C88FCA06B6B7}" presName="cycle" presStyleCnt="0"/>
      <dgm:spPr/>
    </dgm:pt>
    <dgm:pt modelId="{96787A86-683C-D145-9B99-349BCBC20D91}" type="pres">
      <dgm:prSet presAssocID="{3D50D24D-9B34-0245-9AA5-C88FCA06B6B7}" presName="centerShape" presStyleCnt="0"/>
      <dgm:spPr/>
    </dgm:pt>
    <dgm:pt modelId="{ADC7E60B-BE91-D74E-84A8-3921739F54B9}" type="pres">
      <dgm:prSet presAssocID="{3D50D24D-9B34-0245-9AA5-C88FCA06B6B7}" presName="connSite" presStyleLbl="node1" presStyleIdx="0" presStyleCnt="4"/>
      <dgm:spPr/>
    </dgm:pt>
    <dgm:pt modelId="{21D9FA3D-2C75-AA40-A4E0-8AC558AA750F}" type="pres">
      <dgm:prSet presAssocID="{3D50D24D-9B34-0245-9AA5-C88FCA06B6B7}" presName="visible" presStyleLbl="node1" presStyleIdx="0" presStyleCnt="4"/>
      <dgm:spPr>
        <a:noFill/>
      </dgm:spPr>
    </dgm:pt>
    <dgm:pt modelId="{DEDC7A2E-95CC-194D-BC13-5802C79DDAE5}" type="pres">
      <dgm:prSet presAssocID="{A6E61D06-A9BF-F84C-A96F-DA515F5E707D}" presName="Name25" presStyleLbl="parChTrans1D1" presStyleIdx="0" presStyleCnt="3"/>
      <dgm:spPr/>
    </dgm:pt>
    <dgm:pt modelId="{6C874D47-1350-0E4A-994E-6158FFD761A8}" type="pres">
      <dgm:prSet presAssocID="{531E147C-68FA-854A-8172-E2421D01E65D}" presName="node" presStyleCnt="0"/>
      <dgm:spPr/>
    </dgm:pt>
    <dgm:pt modelId="{32A8B960-71FD-4D47-BE64-F51AE44182D3}" type="pres">
      <dgm:prSet presAssocID="{531E147C-68FA-854A-8172-E2421D01E65D}" presName="parentNode" presStyleLbl="node1" presStyleIdx="1" presStyleCnt="4" custScaleX="117632" custScaleY="117632" custLinFactX="78829" custLinFactNeighborX="100000" custLinFactNeighborY="-2686">
        <dgm:presLayoutVars>
          <dgm:chMax val="1"/>
          <dgm:bulletEnabled val="1"/>
        </dgm:presLayoutVars>
      </dgm:prSet>
      <dgm:spPr/>
    </dgm:pt>
    <dgm:pt modelId="{F0417EB8-90CA-3949-8FE9-7CC21B54C004}" type="pres">
      <dgm:prSet presAssocID="{531E147C-68FA-854A-8172-E2421D01E65D}" presName="childNode" presStyleLbl="revTx" presStyleIdx="0" presStyleCnt="0">
        <dgm:presLayoutVars>
          <dgm:bulletEnabled val="1"/>
        </dgm:presLayoutVars>
      </dgm:prSet>
      <dgm:spPr/>
    </dgm:pt>
    <dgm:pt modelId="{48AA3E82-AFE5-9B40-86C8-16EBBF97FD64}" type="pres">
      <dgm:prSet presAssocID="{B2EBED26-1FAE-B04C-9551-C8E7D46A3A62}" presName="Name25" presStyleLbl="parChTrans1D1" presStyleIdx="1" presStyleCnt="3"/>
      <dgm:spPr/>
    </dgm:pt>
    <dgm:pt modelId="{6D3C3401-AB41-704F-8475-E4D9AEE9B2CB}" type="pres">
      <dgm:prSet presAssocID="{4C0E7FB9-4F65-0F43-BB33-DDC2D6DE0245}" presName="node" presStyleCnt="0"/>
      <dgm:spPr/>
    </dgm:pt>
    <dgm:pt modelId="{22EFE628-A154-544F-91A0-2A0312A0351C}" type="pres">
      <dgm:prSet presAssocID="{4C0E7FB9-4F65-0F43-BB33-DDC2D6DE0245}" presName="parentNode" presStyleLbl="node1" presStyleIdx="2" presStyleCnt="4" custScaleX="117632" custScaleY="117632" custLinFactX="71747" custLinFactNeighborX="100000" custLinFactNeighborY="0">
        <dgm:presLayoutVars>
          <dgm:chMax val="1"/>
          <dgm:bulletEnabled val="1"/>
        </dgm:presLayoutVars>
      </dgm:prSet>
      <dgm:spPr/>
    </dgm:pt>
    <dgm:pt modelId="{968EF9E3-54FD-4741-9C21-7C26C82858F0}" type="pres">
      <dgm:prSet presAssocID="{4C0E7FB9-4F65-0F43-BB33-DDC2D6DE0245}" presName="childNode" presStyleLbl="revTx" presStyleIdx="0" presStyleCnt="0">
        <dgm:presLayoutVars>
          <dgm:bulletEnabled val="1"/>
        </dgm:presLayoutVars>
      </dgm:prSet>
      <dgm:spPr/>
    </dgm:pt>
    <dgm:pt modelId="{35D2E15D-9882-9D4C-8373-2C529802916E}" type="pres">
      <dgm:prSet presAssocID="{9D4BE529-48DA-B948-97A0-F37DF5CC2CCF}" presName="Name25" presStyleLbl="parChTrans1D1" presStyleIdx="2" presStyleCnt="3"/>
      <dgm:spPr/>
    </dgm:pt>
    <dgm:pt modelId="{158862F9-AED6-D94D-B330-CE4821D14909}" type="pres">
      <dgm:prSet presAssocID="{809750E7-1BBB-1E47-BA83-AAA30F4E133A}" presName="node" presStyleCnt="0"/>
      <dgm:spPr/>
    </dgm:pt>
    <dgm:pt modelId="{3CFABF5D-C959-7942-BAE3-001960D674DF}" type="pres">
      <dgm:prSet presAssocID="{809750E7-1BBB-1E47-BA83-AAA30F4E133A}" presName="parentNode" presStyleLbl="node1" presStyleIdx="3" presStyleCnt="4" custScaleX="117632" custScaleY="117632" custLinFactX="74403" custLinFactNeighborX="100000" custLinFactNeighborY="2686">
        <dgm:presLayoutVars>
          <dgm:chMax val="1"/>
          <dgm:bulletEnabled val="1"/>
        </dgm:presLayoutVars>
      </dgm:prSet>
      <dgm:spPr/>
    </dgm:pt>
    <dgm:pt modelId="{DB5E44B4-563B-3240-ABBC-89321E85F360}" type="pres">
      <dgm:prSet presAssocID="{809750E7-1BBB-1E47-BA83-AAA30F4E133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BD03114-0795-0D47-85B8-6086272C1ED9}" srcId="{3D50D24D-9B34-0245-9AA5-C88FCA06B6B7}" destId="{809750E7-1BBB-1E47-BA83-AAA30F4E133A}" srcOrd="2" destOrd="0" parTransId="{9D4BE529-48DA-B948-97A0-F37DF5CC2CCF}" sibTransId="{A294126F-1400-AF4F-9853-603D2195E831}"/>
    <dgm:cxn modelId="{D4D2632B-7ACD-8E42-AF2C-073376724E2B}" type="presOf" srcId="{A6E61D06-A9BF-F84C-A96F-DA515F5E707D}" destId="{DEDC7A2E-95CC-194D-BC13-5802C79DDAE5}" srcOrd="0" destOrd="0" presId="urn:microsoft.com/office/officeart/2005/8/layout/radial2"/>
    <dgm:cxn modelId="{112B7D40-E5E6-9D41-BE12-B710A1C8FA90}" srcId="{3D50D24D-9B34-0245-9AA5-C88FCA06B6B7}" destId="{4C0E7FB9-4F65-0F43-BB33-DDC2D6DE0245}" srcOrd="1" destOrd="0" parTransId="{B2EBED26-1FAE-B04C-9551-C8E7D46A3A62}" sibTransId="{297DE85B-C57B-C844-B8DA-9682A0FEB119}"/>
    <dgm:cxn modelId="{3C2B3A4B-FF14-0244-83C5-1D95ECC93DC8}" type="presOf" srcId="{B2EBED26-1FAE-B04C-9551-C8E7D46A3A62}" destId="{48AA3E82-AFE5-9B40-86C8-16EBBF97FD64}" srcOrd="0" destOrd="0" presId="urn:microsoft.com/office/officeart/2005/8/layout/radial2"/>
    <dgm:cxn modelId="{47D64C51-C354-634D-A815-DEF0FF1561AE}" srcId="{3D50D24D-9B34-0245-9AA5-C88FCA06B6B7}" destId="{531E147C-68FA-854A-8172-E2421D01E65D}" srcOrd="0" destOrd="0" parTransId="{A6E61D06-A9BF-F84C-A96F-DA515F5E707D}" sibTransId="{19F986C9-4FAD-FC42-8638-B5AA79929897}"/>
    <dgm:cxn modelId="{56E9676B-4FD2-1143-A06F-6C0B2BCA573C}" type="presOf" srcId="{3D50D24D-9B34-0245-9AA5-C88FCA06B6B7}" destId="{AE52F7BD-98BA-6048-AFCA-A4F0864A04AD}" srcOrd="0" destOrd="0" presId="urn:microsoft.com/office/officeart/2005/8/layout/radial2"/>
    <dgm:cxn modelId="{1E102A6F-AE49-684A-A1C3-6A85836433EF}" type="presOf" srcId="{531E147C-68FA-854A-8172-E2421D01E65D}" destId="{32A8B960-71FD-4D47-BE64-F51AE44182D3}" srcOrd="0" destOrd="0" presId="urn:microsoft.com/office/officeart/2005/8/layout/radial2"/>
    <dgm:cxn modelId="{7F07187B-B2A3-F24A-8DE5-B28554981DF7}" type="presOf" srcId="{9D4BE529-48DA-B948-97A0-F37DF5CC2CCF}" destId="{35D2E15D-9882-9D4C-8373-2C529802916E}" srcOrd="0" destOrd="0" presId="urn:microsoft.com/office/officeart/2005/8/layout/radial2"/>
    <dgm:cxn modelId="{D4C39AA6-580A-D741-87E0-2EA083FF3647}" type="presOf" srcId="{4C0E7FB9-4F65-0F43-BB33-DDC2D6DE0245}" destId="{22EFE628-A154-544F-91A0-2A0312A0351C}" srcOrd="0" destOrd="0" presId="urn:microsoft.com/office/officeart/2005/8/layout/radial2"/>
    <dgm:cxn modelId="{AEC809BA-030F-CE47-AD78-F59299AA48F9}" type="presOf" srcId="{809750E7-1BBB-1E47-BA83-AAA30F4E133A}" destId="{3CFABF5D-C959-7942-BAE3-001960D674DF}" srcOrd="0" destOrd="0" presId="urn:microsoft.com/office/officeart/2005/8/layout/radial2"/>
    <dgm:cxn modelId="{6576E86D-2AFF-DE45-9C1B-14A8B0C41B38}" type="presParOf" srcId="{AE52F7BD-98BA-6048-AFCA-A4F0864A04AD}" destId="{3C152359-53AA-914E-B464-A8EC38998553}" srcOrd="0" destOrd="0" presId="urn:microsoft.com/office/officeart/2005/8/layout/radial2"/>
    <dgm:cxn modelId="{6D3B384B-9830-7345-B62F-888B0CFAE11E}" type="presParOf" srcId="{3C152359-53AA-914E-B464-A8EC38998553}" destId="{96787A86-683C-D145-9B99-349BCBC20D91}" srcOrd="0" destOrd="0" presId="urn:microsoft.com/office/officeart/2005/8/layout/radial2"/>
    <dgm:cxn modelId="{9B8F46B2-44C3-A641-AC22-6403BFB65B65}" type="presParOf" srcId="{96787A86-683C-D145-9B99-349BCBC20D91}" destId="{ADC7E60B-BE91-D74E-84A8-3921739F54B9}" srcOrd="0" destOrd="0" presId="urn:microsoft.com/office/officeart/2005/8/layout/radial2"/>
    <dgm:cxn modelId="{01F114E3-6985-154D-8CE4-4930AFF9F3A9}" type="presParOf" srcId="{96787A86-683C-D145-9B99-349BCBC20D91}" destId="{21D9FA3D-2C75-AA40-A4E0-8AC558AA750F}" srcOrd="1" destOrd="0" presId="urn:microsoft.com/office/officeart/2005/8/layout/radial2"/>
    <dgm:cxn modelId="{01E87573-90CD-4644-95FC-DEA8EE80C965}" type="presParOf" srcId="{3C152359-53AA-914E-B464-A8EC38998553}" destId="{DEDC7A2E-95CC-194D-BC13-5802C79DDAE5}" srcOrd="1" destOrd="0" presId="urn:microsoft.com/office/officeart/2005/8/layout/radial2"/>
    <dgm:cxn modelId="{CA774468-5FE5-B74F-99CF-42698A3DD43D}" type="presParOf" srcId="{3C152359-53AA-914E-B464-A8EC38998553}" destId="{6C874D47-1350-0E4A-994E-6158FFD761A8}" srcOrd="2" destOrd="0" presId="urn:microsoft.com/office/officeart/2005/8/layout/radial2"/>
    <dgm:cxn modelId="{A4BE539D-2684-0346-9780-27900E9274B7}" type="presParOf" srcId="{6C874D47-1350-0E4A-994E-6158FFD761A8}" destId="{32A8B960-71FD-4D47-BE64-F51AE44182D3}" srcOrd="0" destOrd="0" presId="urn:microsoft.com/office/officeart/2005/8/layout/radial2"/>
    <dgm:cxn modelId="{AE38C3F6-7A9C-0541-BAA1-109E8B73B2C4}" type="presParOf" srcId="{6C874D47-1350-0E4A-994E-6158FFD761A8}" destId="{F0417EB8-90CA-3949-8FE9-7CC21B54C004}" srcOrd="1" destOrd="0" presId="urn:microsoft.com/office/officeart/2005/8/layout/radial2"/>
    <dgm:cxn modelId="{5A8FEFDE-E0BF-8E43-80FE-CE43754B258E}" type="presParOf" srcId="{3C152359-53AA-914E-B464-A8EC38998553}" destId="{48AA3E82-AFE5-9B40-86C8-16EBBF97FD64}" srcOrd="3" destOrd="0" presId="urn:microsoft.com/office/officeart/2005/8/layout/radial2"/>
    <dgm:cxn modelId="{690C142E-0A7D-6045-8CAE-7491A148134B}" type="presParOf" srcId="{3C152359-53AA-914E-B464-A8EC38998553}" destId="{6D3C3401-AB41-704F-8475-E4D9AEE9B2CB}" srcOrd="4" destOrd="0" presId="urn:microsoft.com/office/officeart/2005/8/layout/radial2"/>
    <dgm:cxn modelId="{1F82D125-11B3-B04F-9D0D-3982589EBDC1}" type="presParOf" srcId="{6D3C3401-AB41-704F-8475-E4D9AEE9B2CB}" destId="{22EFE628-A154-544F-91A0-2A0312A0351C}" srcOrd="0" destOrd="0" presId="urn:microsoft.com/office/officeart/2005/8/layout/radial2"/>
    <dgm:cxn modelId="{8C3126A4-180B-F74E-AB6D-720AFA86D1D0}" type="presParOf" srcId="{6D3C3401-AB41-704F-8475-E4D9AEE9B2CB}" destId="{968EF9E3-54FD-4741-9C21-7C26C82858F0}" srcOrd="1" destOrd="0" presId="urn:microsoft.com/office/officeart/2005/8/layout/radial2"/>
    <dgm:cxn modelId="{FB1530F3-E452-F341-B9DD-EC35C11296D9}" type="presParOf" srcId="{3C152359-53AA-914E-B464-A8EC38998553}" destId="{35D2E15D-9882-9D4C-8373-2C529802916E}" srcOrd="5" destOrd="0" presId="urn:microsoft.com/office/officeart/2005/8/layout/radial2"/>
    <dgm:cxn modelId="{3356152F-1F81-4B4B-A670-A32AAE73D448}" type="presParOf" srcId="{3C152359-53AA-914E-B464-A8EC38998553}" destId="{158862F9-AED6-D94D-B330-CE4821D14909}" srcOrd="6" destOrd="0" presId="urn:microsoft.com/office/officeart/2005/8/layout/radial2"/>
    <dgm:cxn modelId="{F23543BA-93AA-9744-9481-E432004DC39C}" type="presParOf" srcId="{158862F9-AED6-D94D-B330-CE4821D14909}" destId="{3CFABF5D-C959-7942-BAE3-001960D674DF}" srcOrd="0" destOrd="0" presId="urn:microsoft.com/office/officeart/2005/8/layout/radial2"/>
    <dgm:cxn modelId="{5C0BF114-88A5-B249-BAC6-F32A50612BA5}" type="presParOf" srcId="{158862F9-AED6-D94D-B330-CE4821D14909}" destId="{DB5E44B4-563B-3240-ABBC-89321E85F36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52183D-AFA7-6448-B070-D26FA75088F4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46217-A488-F246-9EC7-F1C652D70AD1}">
      <dgm:prSet phldrT="[Text]"/>
      <dgm:spPr/>
      <dgm:t>
        <a:bodyPr/>
        <a:lstStyle/>
        <a:p>
          <a:r>
            <a:rPr lang="en-US" dirty="0"/>
            <a:t>Early 2015</a:t>
          </a:r>
        </a:p>
      </dgm:t>
    </dgm:pt>
    <dgm:pt modelId="{8E584AE7-0BFE-A540-81B5-1E9126FBAD5E}" type="parTrans" cxnId="{799CC50E-6FDA-A545-92F9-9C3DFDBF5AAC}">
      <dgm:prSet/>
      <dgm:spPr/>
      <dgm:t>
        <a:bodyPr/>
        <a:lstStyle/>
        <a:p>
          <a:endParaRPr lang="en-US"/>
        </a:p>
      </dgm:t>
    </dgm:pt>
    <dgm:pt modelId="{C8946F58-CB58-3840-9180-5D0386960EF1}" type="sibTrans" cxnId="{799CC50E-6FDA-A545-92F9-9C3DFDBF5AAC}">
      <dgm:prSet/>
      <dgm:spPr/>
      <dgm:t>
        <a:bodyPr/>
        <a:lstStyle/>
        <a:p>
          <a:endParaRPr lang="en-US"/>
        </a:p>
      </dgm:t>
    </dgm:pt>
    <dgm:pt modelId="{BD70354B-CCDC-F241-B9D2-55D21A7353BF}">
      <dgm:prSet phldrT="[Text]"/>
      <dgm:spPr/>
      <dgm:t>
        <a:bodyPr/>
        <a:lstStyle/>
        <a:p>
          <a:r>
            <a:rPr lang="en-US" dirty="0"/>
            <a:t>-200 UASCs</a:t>
          </a:r>
        </a:p>
      </dgm:t>
    </dgm:pt>
    <dgm:pt modelId="{153AC95D-425F-1945-9BA7-B295C446ACDF}" type="parTrans" cxnId="{B654AB96-70B2-B342-B724-1ACAA7629FE2}">
      <dgm:prSet/>
      <dgm:spPr/>
      <dgm:t>
        <a:bodyPr/>
        <a:lstStyle/>
        <a:p>
          <a:endParaRPr lang="en-US"/>
        </a:p>
      </dgm:t>
    </dgm:pt>
    <dgm:pt modelId="{E3FD3BBE-5ABE-C44F-8D7C-A8225EAFF275}" type="sibTrans" cxnId="{B654AB96-70B2-B342-B724-1ACAA7629FE2}">
      <dgm:prSet/>
      <dgm:spPr/>
      <dgm:t>
        <a:bodyPr/>
        <a:lstStyle/>
        <a:p>
          <a:endParaRPr lang="en-US"/>
        </a:p>
      </dgm:t>
    </dgm:pt>
    <dgm:pt modelId="{F00C3539-16AC-1547-B5DC-8CC559B5797D}">
      <dgm:prSet phldrT="[Text]"/>
      <dgm:spPr/>
      <dgm:t>
        <a:bodyPr/>
        <a:lstStyle/>
        <a:p>
          <a:r>
            <a:rPr lang="en-US" dirty="0"/>
            <a:t>2015/16</a:t>
          </a:r>
        </a:p>
      </dgm:t>
    </dgm:pt>
    <dgm:pt modelId="{8FC092C6-BA42-5243-93E7-2DB27DDE7E78}" type="parTrans" cxnId="{9FC3A169-3A7C-284C-A113-3FAC7D95FA81}">
      <dgm:prSet/>
      <dgm:spPr/>
      <dgm:t>
        <a:bodyPr/>
        <a:lstStyle/>
        <a:p>
          <a:endParaRPr lang="en-US"/>
        </a:p>
      </dgm:t>
    </dgm:pt>
    <dgm:pt modelId="{4F8A4146-FAC3-444A-B23C-FBD298124203}" type="sibTrans" cxnId="{9FC3A169-3A7C-284C-A113-3FAC7D95FA81}">
      <dgm:prSet/>
      <dgm:spPr/>
      <dgm:t>
        <a:bodyPr/>
        <a:lstStyle/>
        <a:p>
          <a:endParaRPr lang="en-US"/>
        </a:p>
      </dgm:t>
    </dgm:pt>
    <dgm:pt modelId="{4EDB0828-C6F4-9946-AC5C-97E4B2578CD1}">
      <dgm:prSet phldrT="[Text]"/>
      <dgm:spPr/>
      <dgm:t>
        <a:bodyPr/>
        <a:lstStyle/>
        <a:p>
          <a:r>
            <a:rPr lang="en-US" dirty="0"/>
            <a:t>Massive influx</a:t>
          </a:r>
        </a:p>
      </dgm:t>
    </dgm:pt>
    <dgm:pt modelId="{13127B4F-8C61-F147-ADDF-616A74F5CBA6}" type="parTrans" cxnId="{5848C2C9-7DD5-8540-8A19-2098E0A7D317}">
      <dgm:prSet/>
      <dgm:spPr/>
      <dgm:t>
        <a:bodyPr/>
        <a:lstStyle/>
        <a:p>
          <a:endParaRPr lang="en-US"/>
        </a:p>
      </dgm:t>
    </dgm:pt>
    <dgm:pt modelId="{ABC9BF65-BF23-2240-BA88-803079162C00}" type="sibTrans" cxnId="{5848C2C9-7DD5-8540-8A19-2098E0A7D317}">
      <dgm:prSet/>
      <dgm:spPr/>
      <dgm:t>
        <a:bodyPr/>
        <a:lstStyle/>
        <a:p>
          <a:endParaRPr lang="en-US"/>
        </a:p>
      </dgm:t>
    </dgm:pt>
    <dgm:pt modelId="{10E7DF4C-8319-B84B-A3B6-E0EB09752F4A}">
      <dgm:prSet phldrT="[Text]"/>
      <dgm:spPr/>
      <dgm:t>
        <a:bodyPr/>
        <a:lstStyle/>
        <a:p>
          <a:r>
            <a:rPr lang="en-US" dirty="0"/>
            <a:t>Now</a:t>
          </a:r>
        </a:p>
      </dgm:t>
    </dgm:pt>
    <dgm:pt modelId="{2A20716F-C932-644B-88B2-01683CDFF710}" type="parTrans" cxnId="{2423DE07-0772-AB46-8ACC-49E24F107EBB}">
      <dgm:prSet/>
      <dgm:spPr/>
      <dgm:t>
        <a:bodyPr/>
        <a:lstStyle/>
        <a:p>
          <a:endParaRPr lang="en-US"/>
        </a:p>
      </dgm:t>
    </dgm:pt>
    <dgm:pt modelId="{A1C504C9-BBD0-3641-A899-5A39383DDE8F}" type="sibTrans" cxnId="{2423DE07-0772-AB46-8ACC-49E24F107EBB}">
      <dgm:prSet/>
      <dgm:spPr/>
      <dgm:t>
        <a:bodyPr/>
        <a:lstStyle/>
        <a:p>
          <a:endParaRPr lang="en-US"/>
        </a:p>
      </dgm:t>
    </dgm:pt>
    <dgm:pt modelId="{93DEF052-7CF4-2E43-87B6-B0A0602CF2E2}">
      <dgm:prSet phldrT="[Text]"/>
      <dgm:spPr/>
      <dgm:t>
        <a:bodyPr/>
        <a:lstStyle/>
        <a:p>
          <a:r>
            <a:rPr lang="en-US" dirty="0"/>
            <a:t>National Transfer Scheme</a:t>
          </a:r>
        </a:p>
      </dgm:t>
    </dgm:pt>
    <dgm:pt modelId="{792061B3-50CB-184B-969A-66114C3CF468}" type="parTrans" cxnId="{8658B90C-A0DC-2D4F-B4DF-8C832673591A}">
      <dgm:prSet/>
      <dgm:spPr/>
      <dgm:t>
        <a:bodyPr/>
        <a:lstStyle/>
        <a:p>
          <a:endParaRPr lang="en-US"/>
        </a:p>
      </dgm:t>
    </dgm:pt>
    <dgm:pt modelId="{7BA1D655-2DF6-6142-A0F9-C08BECDA3CB6}" type="sibTrans" cxnId="{8658B90C-A0DC-2D4F-B4DF-8C832673591A}">
      <dgm:prSet/>
      <dgm:spPr/>
      <dgm:t>
        <a:bodyPr/>
        <a:lstStyle/>
        <a:p>
          <a:endParaRPr lang="en-US"/>
        </a:p>
      </dgm:t>
    </dgm:pt>
    <dgm:pt modelId="{AAE5F3AF-C1B7-1D4C-BD54-1E95A5B027FC}">
      <dgm:prSet phldrT="[Text]"/>
      <dgm:spPr/>
      <dgm:t>
        <a:bodyPr/>
        <a:lstStyle/>
        <a:p>
          <a:r>
            <a:rPr lang="en-US" dirty="0"/>
            <a:t>1200</a:t>
          </a:r>
        </a:p>
      </dgm:t>
    </dgm:pt>
    <dgm:pt modelId="{A93C757C-3676-D745-AE07-5DDF02AA1974}" type="parTrans" cxnId="{77FA6BF7-738E-734D-88B2-EF8C0D4FAF21}">
      <dgm:prSet/>
      <dgm:spPr/>
      <dgm:t>
        <a:bodyPr/>
        <a:lstStyle/>
        <a:p>
          <a:endParaRPr lang="en-US"/>
        </a:p>
      </dgm:t>
    </dgm:pt>
    <dgm:pt modelId="{D0ECE09A-2ADA-5947-B2A6-A0E34FD83A41}" type="sibTrans" cxnId="{77FA6BF7-738E-734D-88B2-EF8C0D4FAF21}">
      <dgm:prSet/>
      <dgm:spPr/>
      <dgm:t>
        <a:bodyPr/>
        <a:lstStyle/>
        <a:p>
          <a:endParaRPr lang="en-US"/>
        </a:p>
      </dgm:t>
    </dgm:pt>
    <dgm:pt modelId="{05DE6AE2-A2BA-5F4B-879F-BD94FA4A2E42}" type="pres">
      <dgm:prSet presAssocID="{8F52183D-AFA7-6448-B070-D26FA75088F4}" presName="rootnode" presStyleCnt="0">
        <dgm:presLayoutVars>
          <dgm:chMax/>
          <dgm:chPref/>
          <dgm:dir/>
          <dgm:animLvl val="lvl"/>
        </dgm:presLayoutVars>
      </dgm:prSet>
      <dgm:spPr/>
    </dgm:pt>
    <dgm:pt modelId="{38919C32-0506-C245-AE23-C4C07FB3F516}" type="pres">
      <dgm:prSet presAssocID="{33A46217-A488-F246-9EC7-F1C652D70AD1}" presName="composite" presStyleCnt="0"/>
      <dgm:spPr/>
    </dgm:pt>
    <dgm:pt modelId="{71A87E1E-F274-4845-9CA4-5170B4BC6B1A}" type="pres">
      <dgm:prSet presAssocID="{33A46217-A488-F246-9EC7-F1C652D70AD1}" presName="bentUpArrow1" presStyleLbl="alignImgPlace1" presStyleIdx="0" presStyleCnt="2"/>
      <dgm:spPr/>
    </dgm:pt>
    <dgm:pt modelId="{B377E34B-BCC3-C843-B610-B1EF911F0AB1}" type="pres">
      <dgm:prSet presAssocID="{33A46217-A488-F246-9EC7-F1C652D70AD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E60602A-07AC-8546-9533-B383C1201CEA}" type="pres">
      <dgm:prSet presAssocID="{33A46217-A488-F246-9EC7-F1C652D70AD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566C1E4-3406-1643-B326-C097A13F3466}" type="pres">
      <dgm:prSet presAssocID="{C8946F58-CB58-3840-9180-5D0386960EF1}" presName="sibTrans" presStyleCnt="0"/>
      <dgm:spPr/>
    </dgm:pt>
    <dgm:pt modelId="{4836EBD3-E1FF-0640-81C8-6C05E6C661BE}" type="pres">
      <dgm:prSet presAssocID="{F00C3539-16AC-1547-B5DC-8CC559B5797D}" presName="composite" presStyleCnt="0"/>
      <dgm:spPr/>
    </dgm:pt>
    <dgm:pt modelId="{094F8D1B-598A-E14D-AECE-5C63F7C9913D}" type="pres">
      <dgm:prSet presAssocID="{F00C3539-16AC-1547-B5DC-8CC559B5797D}" presName="bentUpArrow1" presStyleLbl="alignImgPlace1" presStyleIdx="1" presStyleCnt="2"/>
      <dgm:spPr/>
    </dgm:pt>
    <dgm:pt modelId="{B8BAEDE4-6351-1B4D-8B05-EF087DF0BDFD}" type="pres">
      <dgm:prSet presAssocID="{F00C3539-16AC-1547-B5DC-8CC559B5797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0646682-A425-224D-ACE7-17917473F7E8}" type="pres">
      <dgm:prSet presAssocID="{F00C3539-16AC-1547-B5DC-8CC559B5797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C67BF7A-D6BF-7E40-B99D-BFD968B587A5}" type="pres">
      <dgm:prSet presAssocID="{4F8A4146-FAC3-444A-B23C-FBD298124203}" presName="sibTrans" presStyleCnt="0"/>
      <dgm:spPr/>
    </dgm:pt>
    <dgm:pt modelId="{337724A6-CBEE-944D-8C2E-71B414CB630C}" type="pres">
      <dgm:prSet presAssocID="{10E7DF4C-8319-B84B-A3B6-E0EB09752F4A}" presName="composite" presStyleCnt="0"/>
      <dgm:spPr/>
    </dgm:pt>
    <dgm:pt modelId="{19237E59-01A4-9A45-9BE1-290C6B4A9C95}" type="pres">
      <dgm:prSet presAssocID="{10E7DF4C-8319-B84B-A3B6-E0EB09752F4A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C3E8042A-E32C-6446-ACE6-6756AB6687C3}" type="pres">
      <dgm:prSet presAssocID="{10E7DF4C-8319-B84B-A3B6-E0EB09752F4A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423DE07-0772-AB46-8ACC-49E24F107EBB}" srcId="{8F52183D-AFA7-6448-B070-D26FA75088F4}" destId="{10E7DF4C-8319-B84B-A3B6-E0EB09752F4A}" srcOrd="2" destOrd="0" parTransId="{2A20716F-C932-644B-88B2-01683CDFF710}" sibTransId="{A1C504C9-BBD0-3641-A899-5A39383DDE8F}"/>
    <dgm:cxn modelId="{8658B90C-A0DC-2D4F-B4DF-8C832673591A}" srcId="{10E7DF4C-8319-B84B-A3B6-E0EB09752F4A}" destId="{93DEF052-7CF4-2E43-87B6-B0A0602CF2E2}" srcOrd="0" destOrd="0" parTransId="{792061B3-50CB-184B-969A-66114C3CF468}" sibTransId="{7BA1D655-2DF6-6142-A0F9-C08BECDA3CB6}"/>
    <dgm:cxn modelId="{799CC50E-6FDA-A545-92F9-9C3DFDBF5AAC}" srcId="{8F52183D-AFA7-6448-B070-D26FA75088F4}" destId="{33A46217-A488-F246-9EC7-F1C652D70AD1}" srcOrd="0" destOrd="0" parTransId="{8E584AE7-0BFE-A540-81B5-1E9126FBAD5E}" sibTransId="{C8946F58-CB58-3840-9180-5D0386960EF1}"/>
    <dgm:cxn modelId="{F028DD12-6089-4C45-AF4A-C6513227A5AA}" type="presOf" srcId="{4EDB0828-C6F4-9946-AC5C-97E4B2578CD1}" destId="{A0646682-A425-224D-ACE7-17917473F7E8}" srcOrd="0" destOrd="0" presId="urn:microsoft.com/office/officeart/2005/8/layout/StepDownProcess"/>
    <dgm:cxn modelId="{5926C319-1E38-7D41-8AD0-388AA0337D6A}" type="presOf" srcId="{93DEF052-7CF4-2E43-87B6-B0A0602CF2E2}" destId="{C3E8042A-E32C-6446-ACE6-6756AB6687C3}" srcOrd="0" destOrd="0" presId="urn:microsoft.com/office/officeart/2005/8/layout/StepDownProcess"/>
    <dgm:cxn modelId="{6623E159-E1FC-4445-B62D-053FFB181F04}" type="presOf" srcId="{10E7DF4C-8319-B84B-A3B6-E0EB09752F4A}" destId="{19237E59-01A4-9A45-9BE1-290C6B4A9C95}" srcOrd="0" destOrd="0" presId="urn:microsoft.com/office/officeart/2005/8/layout/StepDownProcess"/>
    <dgm:cxn modelId="{CE8F875A-4C00-6C44-8637-852DB3ED9212}" type="presOf" srcId="{F00C3539-16AC-1547-B5DC-8CC559B5797D}" destId="{B8BAEDE4-6351-1B4D-8B05-EF087DF0BDFD}" srcOrd="0" destOrd="0" presId="urn:microsoft.com/office/officeart/2005/8/layout/StepDownProcess"/>
    <dgm:cxn modelId="{9FC3A169-3A7C-284C-A113-3FAC7D95FA81}" srcId="{8F52183D-AFA7-6448-B070-D26FA75088F4}" destId="{F00C3539-16AC-1547-B5DC-8CC559B5797D}" srcOrd="1" destOrd="0" parTransId="{8FC092C6-BA42-5243-93E7-2DB27DDE7E78}" sibTransId="{4F8A4146-FAC3-444A-B23C-FBD298124203}"/>
    <dgm:cxn modelId="{E66EA690-44A7-D74A-B780-7069C5BC8503}" type="presOf" srcId="{33A46217-A488-F246-9EC7-F1C652D70AD1}" destId="{B377E34B-BCC3-C843-B610-B1EF911F0AB1}" srcOrd="0" destOrd="0" presId="urn:microsoft.com/office/officeart/2005/8/layout/StepDownProcess"/>
    <dgm:cxn modelId="{B654AB96-70B2-B342-B724-1ACAA7629FE2}" srcId="{33A46217-A488-F246-9EC7-F1C652D70AD1}" destId="{BD70354B-CCDC-F241-B9D2-55D21A7353BF}" srcOrd="0" destOrd="0" parTransId="{153AC95D-425F-1945-9BA7-B295C446ACDF}" sibTransId="{E3FD3BBE-5ABE-C44F-8D7C-A8225EAFF275}"/>
    <dgm:cxn modelId="{10733EA2-0C8B-9D41-A217-AFEFA7C0BEC8}" type="presOf" srcId="{8F52183D-AFA7-6448-B070-D26FA75088F4}" destId="{05DE6AE2-A2BA-5F4B-879F-BD94FA4A2E42}" srcOrd="0" destOrd="0" presId="urn:microsoft.com/office/officeart/2005/8/layout/StepDownProcess"/>
    <dgm:cxn modelId="{A8CE59C7-116C-D440-831B-B2B3584D286F}" type="presOf" srcId="{BD70354B-CCDC-F241-B9D2-55D21A7353BF}" destId="{5E60602A-07AC-8546-9533-B383C1201CEA}" srcOrd="0" destOrd="0" presId="urn:microsoft.com/office/officeart/2005/8/layout/StepDownProcess"/>
    <dgm:cxn modelId="{D6EC28C8-ED2F-2241-AAC7-8BE6250327E8}" type="presOf" srcId="{AAE5F3AF-C1B7-1D4C-BD54-1E95A5B027FC}" destId="{A0646682-A425-224D-ACE7-17917473F7E8}" srcOrd="0" destOrd="1" presId="urn:microsoft.com/office/officeart/2005/8/layout/StepDownProcess"/>
    <dgm:cxn modelId="{5848C2C9-7DD5-8540-8A19-2098E0A7D317}" srcId="{F00C3539-16AC-1547-B5DC-8CC559B5797D}" destId="{4EDB0828-C6F4-9946-AC5C-97E4B2578CD1}" srcOrd="0" destOrd="0" parTransId="{13127B4F-8C61-F147-ADDF-616A74F5CBA6}" sibTransId="{ABC9BF65-BF23-2240-BA88-803079162C00}"/>
    <dgm:cxn modelId="{77FA6BF7-738E-734D-88B2-EF8C0D4FAF21}" srcId="{F00C3539-16AC-1547-B5DC-8CC559B5797D}" destId="{AAE5F3AF-C1B7-1D4C-BD54-1E95A5B027FC}" srcOrd="1" destOrd="0" parTransId="{A93C757C-3676-D745-AE07-5DDF02AA1974}" sibTransId="{D0ECE09A-2ADA-5947-B2A6-A0E34FD83A41}"/>
    <dgm:cxn modelId="{ADC84555-3871-3749-BA59-304FE8C2B25F}" type="presParOf" srcId="{05DE6AE2-A2BA-5F4B-879F-BD94FA4A2E42}" destId="{38919C32-0506-C245-AE23-C4C07FB3F516}" srcOrd="0" destOrd="0" presId="urn:microsoft.com/office/officeart/2005/8/layout/StepDownProcess"/>
    <dgm:cxn modelId="{C31C26E5-EBCD-6340-9685-6D857398EE03}" type="presParOf" srcId="{38919C32-0506-C245-AE23-C4C07FB3F516}" destId="{71A87E1E-F274-4845-9CA4-5170B4BC6B1A}" srcOrd="0" destOrd="0" presId="urn:microsoft.com/office/officeart/2005/8/layout/StepDownProcess"/>
    <dgm:cxn modelId="{A6788A9B-8C62-3A41-BC0E-A37FD1CB777F}" type="presParOf" srcId="{38919C32-0506-C245-AE23-C4C07FB3F516}" destId="{B377E34B-BCC3-C843-B610-B1EF911F0AB1}" srcOrd="1" destOrd="0" presId="urn:microsoft.com/office/officeart/2005/8/layout/StepDownProcess"/>
    <dgm:cxn modelId="{725D2B06-0F44-004C-AEA6-B1CA45F44AD1}" type="presParOf" srcId="{38919C32-0506-C245-AE23-C4C07FB3F516}" destId="{5E60602A-07AC-8546-9533-B383C1201CEA}" srcOrd="2" destOrd="0" presId="urn:microsoft.com/office/officeart/2005/8/layout/StepDownProcess"/>
    <dgm:cxn modelId="{016E1C8F-4446-2848-AB5D-C9FF6732805B}" type="presParOf" srcId="{05DE6AE2-A2BA-5F4B-879F-BD94FA4A2E42}" destId="{A566C1E4-3406-1643-B326-C097A13F3466}" srcOrd="1" destOrd="0" presId="urn:microsoft.com/office/officeart/2005/8/layout/StepDownProcess"/>
    <dgm:cxn modelId="{92D72A71-71C5-DF48-9F00-A096B64EFBA2}" type="presParOf" srcId="{05DE6AE2-A2BA-5F4B-879F-BD94FA4A2E42}" destId="{4836EBD3-E1FF-0640-81C8-6C05E6C661BE}" srcOrd="2" destOrd="0" presId="urn:microsoft.com/office/officeart/2005/8/layout/StepDownProcess"/>
    <dgm:cxn modelId="{2C915A6A-3E7A-594F-BF7A-B0C32A937F59}" type="presParOf" srcId="{4836EBD3-E1FF-0640-81C8-6C05E6C661BE}" destId="{094F8D1B-598A-E14D-AECE-5C63F7C9913D}" srcOrd="0" destOrd="0" presId="urn:microsoft.com/office/officeart/2005/8/layout/StepDownProcess"/>
    <dgm:cxn modelId="{FC8614C6-4150-DF42-91FC-CBCB5AE5E5D9}" type="presParOf" srcId="{4836EBD3-E1FF-0640-81C8-6C05E6C661BE}" destId="{B8BAEDE4-6351-1B4D-8B05-EF087DF0BDFD}" srcOrd="1" destOrd="0" presId="urn:microsoft.com/office/officeart/2005/8/layout/StepDownProcess"/>
    <dgm:cxn modelId="{9DDF62DB-4EEE-FD4E-B7D1-45798591A879}" type="presParOf" srcId="{4836EBD3-E1FF-0640-81C8-6C05E6C661BE}" destId="{A0646682-A425-224D-ACE7-17917473F7E8}" srcOrd="2" destOrd="0" presId="urn:microsoft.com/office/officeart/2005/8/layout/StepDownProcess"/>
    <dgm:cxn modelId="{B3D1E469-B499-CB4A-866D-89A48F4A9BF1}" type="presParOf" srcId="{05DE6AE2-A2BA-5F4B-879F-BD94FA4A2E42}" destId="{DC67BF7A-D6BF-7E40-B99D-BFD968B587A5}" srcOrd="3" destOrd="0" presId="urn:microsoft.com/office/officeart/2005/8/layout/StepDownProcess"/>
    <dgm:cxn modelId="{4518013F-0330-E341-B3D6-0E26482E8E74}" type="presParOf" srcId="{05DE6AE2-A2BA-5F4B-879F-BD94FA4A2E42}" destId="{337724A6-CBEE-944D-8C2E-71B414CB630C}" srcOrd="4" destOrd="0" presId="urn:microsoft.com/office/officeart/2005/8/layout/StepDownProcess"/>
    <dgm:cxn modelId="{348DF5E8-1977-4E42-A4BE-E363ACAA8C14}" type="presParOf" srcId="{337724A6-CBEE-944D-8C2E-71B414CB630C}" destId="{19237E59-01A4-9A45-9BE1-290C6B4A9C95}" srcOrd="0" destOrd="0" presId="urn:microsoft.com/office/officeart/2005/8/layout/StepDownProcess"/>
    <dgm:cxn modelId="{D6405730-63D7-A647-98A4-BB8900F89DFA}" type="presParOf" srcId="{337724A6-CBEE-944D-8C2E-71B414CB630C}" destId="{C3E8042A-E32C-6446-ACE6-6756AB6687C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4CAE2CE-6643-B840-8E0F-1A0105284362}" type="doc">
      <dgm:prSet loTypeId="urn:microsoft.com/office/officeart/2005/8/layout/l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FC1A2B-81CC-8D42-A88C-169EA5A09B01}">
      <dgm:prSet/>
      <dgm:spPr/>
      <dgm:t>
        <a:bodyPr/>
        <a:lstStyle/>
        <a:p>
          <a:pPr rtl="0"/>
          <a:r>
            <a:rPr lang="en-GB" dirty="0"/>
            <a:t>In place since 1</a:t>
          </a:r>
          <a:r>
            <a:rPr lang="en-GB" baseline="30000" dirty="0"/>
            <a:t>st</a:t>
          </a:r>
          <a:r>
            <a:rPr lang="en-GB" dirty="0"/>
            <a:t> July 2016</a:t>
          </a:r>
        </a:p>
      </dgm:t>
    </dgm:pt>
    <dgm:pt modelId="{937D4FF1-4DE1-3042-8B84-DC99609976E8}" type="parTrans" cxnId="{2B725C26-8C8B-B94E-84A0-7D3DB069577B}">
      <dgm:prSet/>
      <dgm:spPr/>
      <dgm:t>
        <a:bodyPr/>
        <a:lstStyle/>
        <a:p>
          <a:endParaRPr lang="en-US"/>
        </a:p>
      </dgm:t>
    </dgm:pt>
    <dgm:pt modelId="{DC1216D4-6D6E-564E-99A4-327F0EA44E9A}" type="sibTrans" cxnId="{2B725C26-8C8B-B94E-84A0-7D3DB069577B}">
      <dgm:prSet/>
      <dgm:spPr/>
      <dgm:t>
        <a:bodyPr/>
        <a:lstStyle/>
        <a:p>
          <a:endParaRPr lang="en-US"/>
        </a:p>
      </dgm:t>
    </dgm:pt>
    <dgm:pt modelId="{D1B958D9-850E-D345-AF84-CC4C1E06589F}">
      <dgm:prSet/>
      <dgm:spPr/>
      <dgm:t>
        <a:bodyPr/>
        <a:lstStyle/>
        <a:p>
          <a:pPr rtl="0"/>
          <a:r>
            <a:rPr lang="en-GB" dirty="0"/>
            <a:t>Moves new UASCs to other Local Authority Areas</a:t>
          </a:r>
        </a:p>
      </dgm:t>
    </dgm:pt>
    <dgm:pt modelId="{2ED5B9CF-09D7-2C4C-B74B-6004484770D6}" type="parTrans" cxnId="{E70E0B98-4452-7245-A346-3354CE43E322}">
      <dgm:prSet/>
      <dgm:spPr/>
      <dgm:t>
        <a:bodyPr/>
        <a:lstStyle/>
        <a:p>
          <a:endParaRPr lang="en-US"/>
        </a:p>
      </dgm:t>
    </dgm:pt>
    <dgm:pt modelId="{597B59C8-E49A-304D-97FF-B039D4516E1C}" type="sibTrans" cxnId="{E70E0B98-4452-7245-A346-3354CE43E322}">
      <dgm:prSet/>
      <dgm:spPr/>
      <dgm:t>
        <a:bodyPr/>
        <a:lstStyle/>
        <a:p>
          <a:endParaRPr lang="en-US"/>
        </a:p>
      </dgm:t>
    </dgm:pt>
    <dgm:pt modelId="{0D73A356-CCCC-1C4D-A699-4AF3F23BAF40}">
      <dgm:prSet/>
      <dgm:spPr/>
      <dgm:t>
        <a:bodyPr/>
        <a:lstStyle/>
        <a:p>
          <a:pPr rtl="0"/>
          <a:r>
            <a:rPr lang="en-GB" dirty="0"/>
            <a:t>Extra challenge to health</a:t>
          </a:r>
        </a:p>
      </dgm:t>
    </dgm:pt>
    <dgm:pt modelId="{6F28F8C5-8DF4-FE49-8BF4-1FEC15CB6E06}" type="parTrans" cxnId="{E83B2D10-6932-2F43-9E80-525E75542350}">
      <dgm:prSet/>
      <dgm:spPr/>
      <dgm:t>
        <a:bodyPr/>
        <a:lstStyle/>
        <a:p>
          <a:endParaRPr lang="en-US"/>
        </a:p>
      </dgm:t>
    </dgm:pt>
    <dgm:pt modelId="{9FC7B4C9-819B-594A-91DB-D65222159677}" type="sibTrans" cxnId="{E83B2D10-6932-2F43-9E80-525E75542350}">
      <dgm:prSet/>
      <dgm:spPr/>
      <dgm:t>
        <a:bodyPr/>
        <a:lstStyle/>
        <a:p>
          <a:endParaRPr lang="en-US"/>
        </a:p>
      </dgm:t>
    </dgm:pt>
    <dgm:pt modelId="{860E1CE0-5C6D-7B46-AF20-4E70236B022C}">
      <dgm:prSet/>
      <dgm:spPr/>
      <dgm:t>
        <a:bodyPr/>
        <a:lstStyle/>
        <a:p>
          <a:pPr rtl="0"/>
          <a:r>
            <a:rPr lang="en-GB"/>
            <a:t>NHS number</a:t>
          </a:r>
        </a:p>
      </dgm:t>
    </dgm:pt>
    <dgm:pt modelId="{6EEDD615-453F-1C46-8BD1-3003A8395BE0}" type="parTrans" cxnId="{E017BE57-0D08-AB4F-AC9D-B86F187B9D4C}">
      <dgm:prSet/>
      <dgm:spPr/>
      <dgm:t>
        <a:bodyPr/>
        <a:lstStyle/>
        <a:p>
          <a:endParaRPr lang="en-US"/>
        </a:p>
      </dgm:t>
    </dgm:pt>
    <dgm:pt modelId="{BDED42B3-8B23-AD44-AD99-3612036FC38C}" type="sibTrans" cxnId="{E017BE57-0D08-AB4F-AC9D-B86F187B9D4C}">
      <dgm:prSet/>
      <dgm:spPr/>
      <dgm:t>
        <a:bodyPr/>
        <a:lstStyle/>
        <a:p>
          <a:endParaRPr lang="en-US"/>
        </a:p>
      </dgm:t>
    </dgm:pt>
    <dgm:pt modelId="{F56CBEC8-838D-E645-AA6B-A985983586D6}">
      <dgm:prSet/>
      <dgm:spPr/>
      <dgm:t>
        <a:bodyPr/>
        <a:lstStyle/>
        <a:p>
          <a:pPr rtl="0"/>
          <a:r>
            <a:rPr lang="en-GB"/>
            <a:t>GP registration</a:t>
          </a:r>
        </a:p>
      </dgm:t>
    </dgm:pt>
    <dgm:pt modelId="{4912A942-1300-6349-98C8-F227510A9E27}" type="parTrans" cxnId="{36F74407-BCE3-BB49-928E-47EF31ADD075}">
      <dgm:prSet/>
      <dgm:spPr/>
      <dgm:t>
        <a:bodyPr/>
        <a:lstStyle/>
        <a:p>
          <a:endParaRPr lang="en-US"/>
        </a:p>
      </dgm:t>
    </dgm:pt>
    <dgm:pt modelId="{8A048773-9FB6-CE4A-93E2-78B5B368C074}" type="sibTrans" cxnId="{36F74407-BCE3-BB49-928E-47EF31ADD075}">
      <dgm:prSet/>
      <dgm:spPr/>
      <dgm:t>
        <a:bodyPr/>
        <a:lstStyle/>
        <a:p>
          <a:endParaRPr lang="en-US"/>
        </a:p>
      </dgm:t>
    </dgm:pt>
    <dgm:pt modelId="{6EF1ACB4-9875-C34C-878D-ED041C9FB8E2}">
      <dgm:prSet/>
      <dgm:spPr/>
      <dgm:t>
        <a:bodyPr/>
        <a:lstStyle/>
        <a:p>
          <a:pPr rtl="0"/>
          <a:r>
            <a:rPr lang="en-GB"/>
            <a:t>Heath status</a:t>
          </a:r>
        </a:p>
      </dgm:t>
    </dgm:pt>
    <dgm:pt modelId="{E068156D-9E99-4C4F-89FB-8E314678DE40}" type="parTrans" cxnId="{24BDA410-53C9-B142-94B8-F6D3543E9B9D}">
      <dgm:prSet/>
      <dgm:spPr/>
      <dgm:t>
        <a:bodyPr/>
        <a:lstStyle/>
        <a:p>
          <a:endParaRPr lang="en-US"/>
        </a:p>
      </dgm:t>
    </dgm:pt>
    <dgm:pt modelId="{183B3E55-F03D-154E-A498-56082310BC05}" type="sibTrans" cxnId="{24BDA410-53C9-B142-94B8-F6D3543E9B9D}">
      <dgm:prSet/>
      <dgm:spPr/>
      <dgm:t>
        <a:bodyPr/>
        <a:lstStyle/>
        <a:p>
          <a:endParaRPr lang="en-US"/>
        </a:p>
      </dgm:t>
    </dgm:pt>
    <dgm:pt modelId="{F831C476-FDE3-F543-B536-4ABA46041215}" type="pres">
      <dgm:prSet presAssocID="{B4CAE2CE-6643-B840-8E0F-1A010528436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8C6E269-EDC1-8F4A-AB84-B54B6798D34D}" type="pres">
      <dgm:prSet presAssocID="{3DFC1A2B-81CC-8D42-A88C-169EA5A09B01}" presName="horFlow" presStyleCnt="0"/>
      <dgm:spPr/>
    </dgm:pt>
    <dgm:pt modelId="{B5FE839C-B41E-BD4F-86A3-E17123F288CE}" type="pres">
      <dgm:prSet presAssocID="{3DFC1A2B-81CC-8D42-A88C-169EA5A09B01}" presName="bigChev" presStyleLbl="node1" presStyleIdx="0" presStyleCnt="3"/>
      <dgm:spPr/>
    </dgm:pt>
    <dgm:pt modelId="{FCA4DA26-7EE8-0241-AC3C-9CEE7786A5FC}" type="pres">
      <dgm:prSet presAssocID="{3DFC1A2B-81CC-8D42-A88C-169EA5A09B01}" presName="vSp" presStyleCnt="0"/>
      <dgm:spPr/>
    </dgm:pt>
    <dgm:pt modelId="{B1EF87B0-3DBF-6D49-91C6-19CFDB81778D}" type="pres">
      <dgm:prSet presAssocID="{D1B958D9-850E-D345-AF84-CC4C1E06589F}" presName="horFlow" presStyleCnt="0"/>
      <dgm:spPr/>
    </dgm:pt>
    <dgm:pt modelId="{D9F34886-3416-6343-9F40-DD691EC715D9}" type="pres">
      <dgm:prSet presAssocID="{D1B958D9-850E-D345-AF84-CC4C1E06589F}" presName="bigChev" presStyleLbl="node1" presStyleIdx="1" presStyleCnt="3"/>
      <dgm:spPr/>
    </dgm:pt>
    <dgm:pt modelId="{E298DB92-77DD-E147-9420-59105C7E9FA6}" type="pres">
      <dgm:prSet presAssocID="{D1B958D9-850E-D345-AF84-CC4C1E06589F}" presName="vSp" presStyleCnt="0"/>
      <dgm:spPr/>
    </dgm:pt>
    <dgm:pt modelId="{BB16A6E7-26DB-7E46-8B99-A4D1B15F8F9F}" type="pres">
      <dgm:prSet presAssocID="{0D73A356-CCCC-1C4D-A699-4AF3F23BAF40}" presName="horFlow" presStyleCnt="0"/>
      <dgm:spPr/>
    </dgm:pt>
    <dgm:pt modelId="{51D58AA6-A0C9-D040-BC20-7E8CBDB2D8B5}" type="pres">
      <dgm:prSet presAssocID="{0D73A356-CCCC-1C4D-A699-4AF3F23BAF40}" presName="bigChev" presStyleLbl="node1" presStyleIdx="2" presStyleCnt="3"/>
      <dgm:spPr/>
    </dgm:pt>
    <dgm:pt modelId="{BA93C77F-29A5-DF40-9187-4C1D73ED42ED}" type="pres">
      <dgm:prSet presAssocID="{6EEDD615-453F-1C46-8BD1-3003A8395BE0}" presName="parTrans" presStyleCnt="0"/>
      <dgm:spPr/>
    </dgm:pt>
    <dgm:pt modelId="{028BF1F2-6242-064B-B2BD-35EF870076B8}" type="pres">
      <dgm:prSet presAssocID="{860E1CE0-5C6D-7B46-AF20-4E70236B022C}" presName="node" presStyleLbl="alignAccFollowNode1" presStyleIdx="0" presStyleCnt="3">
        <dgm:presLayoutVars>
          <dgm:bulletEnabled val="1"/>
        </dgm:presLayoutVars>
      </dgm:prSet>
      <dgm:spPr/>
    </dgm:pt>
    <dgm:pt modelId="{D4D9D138-9470-914F-BF8A-7EFFCA422F14}" type="pres">
      <dgm:prSet presAssocID="{BDED42B3-8B23-AD44-AD99-3612036FC38C}" presName="sibTrans" presStyleCnt="0"/>
      <dgm:spPr/>
    </dgm:pt>
    <dgm:pt modelId="{EA1C45C1-5DF7-F748-9E3F-22391A05D580}" type="pres">
      <dgm:prSet presAssocID="{F56CBEC8-838D-E645-AA6B-A985983586D6}" presName="node" presStyleLbl="alignAccFollowNode1" presStyleIdx="1" presStyleCnt="3">
        <dgm:presLayoutVars>
          <dgm:bulletEnabled val="1"/>
        </dgm:presLayoutVars>
      </dgm:prSet>
      <dgm:spPr/>
    </dgm:pt>
    <dgm:pt modelId="{E775CBEC-3A9B-5F48-A249-76AF22EB3364}" type="pres">
      <dgm:prSet presAssocID="{8A048773-9FB6-CE4A-93E2-78B5B368C074}" presName="sibTrans" presStyleCnt="0"/>
      <dgm:spPr/>
    </dgm:pt>
    <dgm:pt modelId="{94F717D8-3DB5-D445-8700-9E4D4136DE27}" type="pres">
      <dgm:prSet presAssocID="{6EF1ACB4-9875-C34C-878D-ED041C9FB8E2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83E9AF04-1DF5-1B48-9690-1D4FF4AD660F}" type="presOf" srcId="{3DFC1A2B-81CC-8D42-A88C-169EA5A09B01}" destId="{B5FE839C-B41E-BD4F-86A3-E17123F288CE}" srcOrd="0" destOrd="0" presId="urn:microsoft.com/office/officeart/2005/8/layout/lProcess3"/>
    <dgm:cxn modelId="{36F74407-BCE3-BB49-928E-47EF31ADD075}" srcId="{0D73A356-CCCC-1C4D-A699-4AF3F23BAF40}" destId="{F56CBEC8-838D-E645-AA6B-A985983586D6}" srcOrd="1" destOrd="0" parTransId="{4912A942-1300-6349-98C8-F227510A9E27}" sibTransId="{8A048773-9FB6-CE4A-93E2-78B5B368C074}"/>
    <dgm:cxn modelId="{E83B2D10-6932-2F43-9E80-525E75542350}" srcId="{B4CAE2CE-6643-B840-8E0F-1A0105284362}" destId="{0D73A356-CCCC-1C4D-A699-4AF3F23BAF40}" srcOrd="2" destOrd="0" parTransId="{6F28F8C5-8DF4-FE49-8BF4-1FEC15CB6E06}" sibTransId="{9FC7B4C9-819B-594A-91DB-D65222159677}"/>
    <dgm:cxn modelId="{24BDA410-53C9-B142-94B8-F6D3543E9B9D}" srcId="{0D73A356-CCCC-1C4D-A699-4AF3F23BAF40}" destId="{6EF1ACB4-9875-C34C-878D-ED041C9FB8E2}" srcOrd="2" destOrd="0" parTransId="{E068156D-9E99-4C4F-89FB-8E314678DE40}" sibTransId="{183B3E55-F03D-154E-A498-56082310BC05}"/>
    <dgm:cxn modelId="{83CFDA13-FD75-0642-86DB-8D955203A35A}" type="presOf" srcId="{F56CBEC8-838D-E645-AA6B-A985983586D6}" destId="{EA1C45C1-5DF7-F748-9E3F-22391A05D580}" srcOrd="0" destOrd="0" presId="urn:microsoft.com/office/officeart/2005/8/layout/lProcess3"/>
    <dgm:cxn modelId="{964C0A1A-C070-8F4B-9C7C-1DF8C8279580}" type="presOf" srcId="{B4CAE2CE-6643-B840-8E0F-1A0105284362}" destId="{F831C476-FDE3-F543-B536-4ABA46041215}" srcOrd="0" destOrd="0" presId="urn:microsoft.com/office/officeart/2005/8/layout/lProcess3"/>
    <dgm:cxn modelId="{2B725C26-8C8B-B94E-84A0-7D3DB069577B}" srcId="{B4CAE2CE-6643-B840-8E0F-1A0105284362}" destId="{3DFC1A2B-81CC-8D42-A88C-169EA5A09B01}" srcOrd="0" destOrd="0" parTransId="{937D4FF1-4DE1-3042-8B84-DC99609976E8}" sibTransId="{DC1216D4-6D6E-564E-99A4-327F0EA44E9A}"/>
    <dgm:cxn modelId="{E017BE57-0D08-AB4F-AC9D-B86F187B9D4C}" srcId="{0D73A356-CCCC-1C4D-A699-4AF3F23BAF40}" destId="{860E1CE0-5C6D-7B46-AF20-4E70236B022C}" srcOrd="0" destOrd="0" parTransId="{6EEDD615-453F-1C46-8BD1-3003A8395BE0}" sibTransId="{BDED42B3-8B23-AD44-AD99-3612036FC38C}"/>
    <dgm:cxn modelId="{A57B4378-93CD-A343-83AB-77B824A54A6F}" type="presOf" srcId="{6EF1ACB4-9875-C34C-878D-ED041C9FB8E2}" destId="{94F717D8-3DB5-D445-8700-9E4D4136DE27}" srcOrd="0" destOrd="0" presId="urn:microsoft.com/office/officeart/2005/8/layout/lProcess3"/>
    <dgm:cxn modelId="{E70E0B98-4452-7245-A346-3354CE43E322}" srcId="{B4CAE2CE-6643-B840-8E0F-1A0105284362}" destId="{D1B958D9-850E-D345-AF84-CC4C1E06589F}" srcOrd="1" destOrd="0" parTransId="{2ED5B9CF-09D7-2C4C-B74B-6004484770D6}" sibTransId="{597B59C8-E49A-304D-97FF-B039D4516E1C}"/>
    <dgm:cxn modelId="{250A90BC-6729-5044-9B6A-571326294636}" type="presOf" srcId="{0D73A356-CCCC-1C4D-A699-4AF3F23BAF40}" destId="{51D58AA6-A0C9-D040-BC20-7E8CBDB2D8B5}" srcOrd="0" destOrd="0" presId="urn:microsoft.com/office/officeart/2005/8/layout/lProcess3"/>
    <dgm:cxn modelId="{4FC581C3-F07D-6A4E-A86D-238E2EDCBDC2}" type="presOf" srcId="{860E1CE0-5C6D-7B46-AF20-4E70236B022C}" destId="{028BF1F2-6242-064B-B2BD-35EF870076B8}" srcOrd="0" destOrd="0" presId="urn:microsoft.com/office/officeart/2005/8/layout/lProcess3"/>
    <dgm:cxn modelId="{ED7E9CF0-C376-7146-BA53-AE60B36B0146}" type="presOf" srcId="{D1B958D9-850E-D345-AF84-CC4C1E06589F}" destId="{D9F34886-3416-6343-9F40-DD691EC715D9}" srcOrd="0" destOrd="0" presId="urn:microsoft.com/office/officeart/2005/8/layout/lProcess3"/>
    <dgm:cxn modelId="{FE864FB7-A252-4547-AFE0-E1B6421B1507}" type="presParOf" srcId="{F831C476-FDE3-F543-B536-4ABA46041215}" destId="{F8C6E269-EDC1-8F4A-AB84-B54B6798D34D}" srcOrd="0" destOrd="0" presId="urn:microsoft.com/office/officeart/2005/8/layout/lProcess3"/>
    <dgm:cxn modelId="{31BC84E5-B367-1243-BAEA-6BE2BC9C0C47}" type="presParOf" srcId="{F8C6E269-EDC1-8F4A-AB84-B54B6798D34D}" destId="{B5FE839C-B41E-BD4F-86A3-E17123F288CE}" srcOrd="0" destOrd="0" presId="urn:microsoft.com/office/officeart/2005/8/layout/lProcess3"/>
    <dgm:cxn modelId="{97E71481-DAC3-F446-A1CC-0D7DB9238D76}" type="presParOf" srcId="{F831C476-FDE3-F543-B536-4ABA46041215}" destId="{FCA4DA26-7EE8-0241-AC3C-9CEE7786A5FC}" srcOrd="1" destOrd="0" presId="urn:microsoft.com/office/officeart/2005/8/layout/lProcess3"/>
    <dgm:cxn modelId="{C34CACCE-EC79-D446-AF51-BAD2825639B5}" type="presParOf" srcId="{F831C476-FDE3-F543-B536-4ABA46041215}" destId="{B1EF87B0-3DBF-6D49-91C6-19CFDB81778D}" srcOrd="2" destOrd="0" presId="urn:microsoft.com/office/officeart/2005/8/layout/lProcess3"/>
    <dgm:cxn modelId="{7E151C79-EE4F-8945-96DE-439650B124F7}" type="presParOf" srcId="{B1EF87B0-3DBF-6D49-91C6-19CFDB81778D}" destId="{D9F34886-3416-6343-9F40-DD691EC715D9}" srcOrd="0" destOrd="0" presId="urn:microsoft.com/office/officeart/2005/8/layout/lProcess3"/>
    <dgm:cxn modelId="{215C14D3-EC07-9049-9366-9C6565CFBBCC}" type="presParOf" srcId="{F831C476-FDE3-F543-B536-4ABA46041215}" destId="{E298DB92-77DD-E147-9420-59105C7E9FA6}" srcOrd="3" destOrd="0" presId="urn:microsoft.com/office/officeart/2005/8/layout/lProcess3"/>
    <dgm:cxn modelId="{14051AD5-FF22-9345-B717-D5E1B375D2A6}" type="presParOf" srcId="{F831C476-FDE3-F543-B536-4ABA46041215}" destId="{BB16A6E7-26DB-7E46-8B99-A4D1B15F8F9F}" srcOrd="4" destOrd="0" presId="urn:microsoft.com/office/officeart/2005/8/layout/lProcess3"/>
    <dgm:cxn modelId="{EF4AF6F7-B5B0-5D4F-8711-1CEB83DF0F55}" type="presParOf" srcId="{BB16A6E7-26DB-7E46-8B99-A4D1B15F8F9F}" destId="{51D58AA6-A0C9-D040-BC20-7E8CBDB2D8B5}" srcOrd="0" destOrd="0" presId="urn:microsoft.com/office/officeart/2005/8/layout/lProcess3"/>
    <dgm:cxn modelId="{68495A99-8D43-6D46-B0C3-EE9B9165DF3A}" type="presParOf" srcId="{BB16A6E7-26DB-7E46-8B99-A4D1B15F8F9F}" destId="{BA93C77F-29A5-DF40-9187-4C1D73ED42ED}" srcOrd="1" destOrd="0" presId="urn:microsoft.com/office/officeart/2005/8/layout/lProcess3"/>
    <dgm:cxn modelId="{EF91452E-67FA-0349-8CAF-4E8ED0CF7F6B}" type="presParOf" srcId="{BB16A6E7-26DB-7E46-8B99-A4D1B15F8F9F}" destId="{028BF1F2-6242-064B-B2BD-35EF870076B8}" srcOrd="2" destOrd="0" presId="urn:microsoft.com/office/officeart/2005/8/layout/lProcess3"/>
    <dgm:cxn modelId="{30ADC8EC-4CD8-5545-A9BF-75D3329276E6}" type="presParOf" srcId="{BB16A6E7-26DB-7E46-8B99-A4D1B15F8F9F}" destId="{D4D9D138-9470-914F-BF8A-7EFFCA422F14}" srcOrd="3" destOrd="0" presId="urn:microsoft.com/office/officeart/2005/8/layout/lProcess3"/>
    <dgm:cxn modelId="{F54C4401-8FB4-1749-94C5-3503ED7E8071}" type="presParOf" srcId="{BB16A6E7-26DB-7E46-8B99-A4D1B15F8F9F}" destId="{EA1C45C1-5DF7-F748-9E3F-22391A05D580}" srcOrd="4" destOrd="0" presId="urn:microsoft.com/office/officeart/2005/8/layout/lProcess3"/>
    <dgm:cxn modelId="{67946CB7-C628-1E43-9F7B-2784491CD6EB}" type="presParOf" srcId="{BB16A6E7-26DB-7E46-8B99-A4D1B15F8F9F}" destId="{E775CBEC-3A9B-5F48-A249-76AF22EB3364}" srcOrd="5" destOrd="0" presId="urn:microsoft.com/office/officeart/2005/8/layout/lProcess3"/>
    <dgm:cxn modelId="{2FAC36EB-0360-734C-BBFE-AA3B2966F213}" type="presParOf" srcId="{BB16A6E7-26DB-7E46-8B99-A4D1B15F8F9F}" destId="{94F717D8-3DB5-D445-8700-9E4D4136DE27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2763B0-E487-D342-BC35-222A1F15119D}" type="doc">
      <dgm:prSet loTypeId="urn:microsoft.com/office/officeart/2005/8/layout/vList3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3463DE-C5D2-0946-B914-56A25E929FFE}">
      <dgm:prSet/>
      <dgm:spPr/>
      <dgm:t>
        <a:bodyPr/>
        <a:lstStyle/>
        <a:p>
          <a:pPr rtl="0"/>
          <a:r>
            <a:rPr lang="en-GB"/>
            <a:t>Fitness to travel screen</a:t>
          </a:r>
        </a:p>
      </dgm:t>
    </dgm:pt>
    <dgm:pt modelId="{CDC8F7BC-D206-AA4F-9545-50A2B03BF6E9}" type="parTrans" cxnId="{B40DB7A0-D223-0D47-B8C0-1D0914E4FC93}">
      <dgm:prSet/>
      <dgm:spPr/>
      <dgm:t>
        <a:bodyPr/>
        <a:lstStyle/>
        <a:p>
          <a:endParaRPr lang="en-US"/>
        </a:p>
      </dgm:t>
    </dgm:pt>
    <dgm:pt modelId="{48C1522A-DFB7-364E-8028-FEB281F4D42F}" type="sibTrans" cxnId="{B40DB7A0-D223-0D47-B8C0-1D0914E4FC93}">
      <dgm:prSet/>
      <dgm:spPr/>
      <dgm:t>
        <a:bodyPr/>
        <a:lstStyle/>
        <a:p>
          <a:endParaRPr lang="en-US"/>
        </a:p>
      </dgm:t>
    </dgm:pt>
    <dgm:pt modelId="{ADC93D21-F519-F04F-997B-FAE2FB376FE3}">
      <dgm:prSet/>
      <dgm:spPr/>
      <dgm:t>
        <a:bodyPr/>
        <a:lstStyle/>
        <a:p>
          <a:pPr rtl="0"/>
          <a:r>
            <a:rPr lang="en-GB"/>
            <a:t>Nurse led</a:t>
          </a:r>
        </a:p>
      </dgm:t>
    </dgm:pt>
    <dgm:pt modelId="{D847861E-8D68-7942-88ED-BECBF1F4993C}" type="parTrans" cxnId="{755D8D6B-6487-FF46-BDB4-A9D0C933D324}">
      <dgm:prSet/>
      <dgm:spPr/>
      <dgm:t>
        <a:bodyPr/>
        <a:lstStyle/>
        <a:p>
          <a:endParaRPr lang="en-US"/>
        </a:p>
      </dgm:t>
    </dgm:pt>
    <dgm:pt modelId="{182D2EC8-507D-5446-8DEB-D4B153636B2E}" type="sibTrans" cxnId="{755D8D6B-6487-FF46-BDB4-A9D0C933D324}">
      <dgm:prSet/>
      <dgm:spPr/>
      <dgm:t>
        <a:bodyPr/>
        <a:lstStyle/>
        <a:p>
          <a:endParaRPr lang="en-US"/>
        </a:p>
      </dgm:t>
    </dgm:pt>
    <dgm:pt modelId="{8C6A43CD-975A-E24F-8F6A-F9A59F4ACB0C}">
      <dgm:prSet/>
      <dgm:spPr/>
      <dgm:t>
        <a:bodyPr/>
        <a:lstStyle/>
        <a:p>
          <a:pPr rtl="0"/>
          <a:r>
            <a:rPr lang="en-GB"/>
            <a:t>GP support</a:t>
          </a:r>
        </a:p>
      </dgm:t>
    </dgm:pt>
    <dgm:pt modelId="{3541286E-F925-A647-8E6A-73D3829D0AA6}" type="parTrans" cxnId="{691C0AF3-FC6A-264F-BFF2-E57F552A2533}">
      <dgm:prSet/>
      <dgm:spPr/>
      <dgm:t>
        <a:bodyPr/>
        <a:lstStyle/>
        <a:p>
          <a:endParaRPr lang="en-US"/>
        </a:p>
      </dgm:t>
    </dgm:pt>
    <dgm:pt modelId="{4AFC3001-FED7-F543-9598-8E8E40850A15}" type="sibTrans" cxnId="{691C0AF3-FC6A-264F-BFF2-E57F552A2533}">
      <dgm:prSet/>
      <dgm:spPr/>
      <dgm:t>
        <a:bodyPr/>
        <a:lstStyle/>
        <a:p>
          <a:endParaRPr lang="en-US"/>
        </a:p>
      </dgm:t>
    </dgm:pt>
    <dgm:pt modelId="{289C0259-3C0C-5D46-A9AC-0D46E09CF16F}">
      <dgm:prSet/>
      <dgm:spPr/>
      <dgm:t>
        <a:bodyPr/>
        <a:lstStyle/>
        <a:p>
          <a:pPr rtl="0"/>
          <a:r>
            <a:rPr lang="en-GB"/>
            <a:t>Rated red, amber, green</a:t>
          </a:r>
        </a:p>
      </dgm:t>
    </dgm:pt>
    <dgm:pt modelId="{879DB722-DA4B-024A-BB57-B5388E35810D}" type="parTrans" cxnId="{130374EB-4AE1-814D-AFB9-F3F314DD98B4}">
      <dgm:prSet/>
      <dgm:spPr/>
      <dgm:t>
        <a:bodyPr/>
        <a:lstStyle/>
        <a:p>
          <a:endParaRPr lang="en-US"/>
        </a:p>
      </dgm:t>
    </dgm:pt>
    <dgm:pt modelId="{1E6145C5-8001-CD42-82B7-53EAE2EBCEB6}" type="sibTrans" cxnId="{130374EB-4AE1-814D-AFB9-F3F314DD98B4}">
      <dgm:prSet/>
      <dgm:spPr/>
      <dgm:t>
        <a:bodyPr/>
        <a:lstStyle/>
        <a:p>
          <a:endParaRPr lang="en-US"/>
        </a:p>
      </dgm:t>
    </dgm:pt>
    <dgm:pt modelId="{6354BA08-5E59-3B46-B718-BA5102663BFB}" type="pres">
      <dgm:prSet presAssocID="{1D2763B0-E487-D342-BC35-222A1F15119D}" presName="linearFlow" presStyleCnt="0">
        <dgm:presLayoutVars>
          <dgm:dir/>
          <dgm:resizeHandles val="exact"/>
        </dgm:presLayoutVars>
      </dgm:prSet>
      <dgm:spPr/>
    </dgm:pt>
    <dgm:pt modelId="{1F439BFB-F5E6-584B-BFAE-5D2F00F59C5B}" type="pres">
      <dgm:prSet presAssocID="{8D3463DE-C5D2-0946-B914-56A25E929FFE}" presName="composite" presStyleCnt="0"/>
      <dgm:spPr/>
    </dgm:pt>
    <dgm:pt modelId="{0974F561-6F6F-9544-8EB5-3FFF4D0B9F9E}" type="pres">
      <dgm:prSet presAssocID="{8D3463DE-C5D2-0946-B914-56A25E929FFE}" presName="imgShp" presStyleLbl="fgImgPlace1" presStyleIdx="0" presStyleCnt="4"/>
      <dgm:spPr>
        <a:solidFill>
          <a:schemeClr val="accent2">
            <a:tint val="50000"/>
            <a:hueOff val="0"/>
            <a:satOff val="0"/>
            <a:lumOff val="0"/>
          </a:schemeClr>
        </a:solidFill>
      </dgm:spPr>
    </dgm:pt>
    <dgm:pt modelId="{DA0FEDD7-F392-0043-B69D-977A2191FF9E}" type="pres">
      <dgm:prSet presAssocID="{8D3463DE-C5D2-0946-B914-56A25E929FFE}" presName="txShp" presStyleLbl="node1" presStyleIdx="0" presStyleCnt="4">
        <dgm:presLayoutVars>
          <dgm:bulletEnabled val="1"/>
        </dgm:presLayoutVars>
      </dgm:prSet>
      <dgm:spPr/>
    </dgm:pt>
    <dgm:pt modelId="{B92C7A38-F3B8-D54B-960F-699219146469}" type="pres">
      <dgm:prSet presAssocID="{48C1522A-DFB7-364E-8028-FEB281F4D42F}" presName="spacing" presStyleCnt="0"/>
      <dgm:spPr/>
    </dgm:pt>
    <dgm:pt modelId="{7D2125A8-DA03-B94F-8443-F8D191A03556}" type="pres">
      <dgm:prSet presAssocID="{ADC93D21-F519-F04F-997B-FAE2FB376FE3}" presName="composite" presStyleCnt="0"/>
      <dgm:spPr/>
    </dgm:pt>
    <dgm:pt modelId="{26535DC6-0CDD-8C49-9A78-5C3BCF20303E}" type="pres">
      <dgm:prSet presAssocID="{ADC93D21-F519-F04F-997B-FAE2FB376FE3}" presName="imgShp" presStyleLbl="fgImgPlace1" presStyleIdx="1" presStyleCnt="4"/>
      <dgm:spPr>
        <a:solidFill>
          <a:schemeClr val="accent3">
            <a:tint val="50000"/>
            <a:hueOff val="0"/>
            <a:satOff val="0"/>
            <a:lumOff val="0"/>
          </a:schemeClr>
        </a:solidFill>
      </dgm:spPr>
    </dgm:pt>
    <dgm:pt modelId="{D08CC999-35C5-A746-949D-569A570E0C0C}" type="pres">
      <dgm:prSet presAssocID="{ADC93D21-F519-F04F-997B-FAE2FB376FE3}" presName="txShp" presStyleLbl="node1" presStyleIdx="1" presStyleCnt="4">
        <dgm:presLayoutVars>
          <dgm:bulletEnabled val="1"/>
        </dgm:presLayoutVars>
      </dgm:prSet>
      <dgm:spPr/>
    </dgm:pt>
    <dgm:pt modelId="{E2A132FA-DD9D-B741-8891-E3016EE32D60}" type="pres">
      <dgm:prSet presAssocID="{182D2EC8-507D-5446-8DEB-D4B153636B2E}" presName="spacing" presStyleCnt="0"/>
      <dgm:spPr/>
    </dgm:pt>
    <dgm:pt modelId="{56EB78ED-3940-184C-9976-E8BEBCFA7384}" type="pres">
      <dgm:prSet presAssocID="{8C6A43CD-975A-E24F-8F6A-F9A59F4ACB0C}" presName="composite" presStyleCnt="0"/>
      <dgm:spPr/>
    </dgm:pt>
    <dgm:pt modelId="{C7474A56-0C54-0844-AEF5-698ED191A3D3}" type="pres">
      <dgm:prSet presAssocID="{8C6A43CD-975A-E24F-8F6A-F9A59F4ACB0C}" presName="imgShp" presStyleLbl="fgImgPlace1" presStyleIdx="2" presStyleCnt="4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</dgm:pt>
    <dgm:pt modelId="{C079B613-C19A-4348-AD83-71ED84C24FFF}" type="pres">
      <dgm:prSet presAssocID="{8C6A43CD-975A-E24F-8F6A-F9A59F4ACB0C}" presName="txShp" presStyleLbl="node1" presStyleIdx="2" presStyleCnt="4">
        <dgm:presLayoutVars>
          <dgm:bulletEnabled val="1"/>
        </dgm:presLayoutVars>
      </dgm:prSet>
      <dgm:spPr/>
    </dgm:pt>
    <dgm:pt modelId="{B4850E8E-2DDC-4043-B52D-672909400A37}" type="pres">
      <dgm:prSet presAssocID="{4AFC3001-FED7-F543-9598-8E8E40850A15}" presName="spacing" presStyleCnt="0"/>
      <dgm:spPr/>
    </dgm:pt>
    <dgm:pt modelId="{D813A429-448B-1641-83EB-408388E7A8ED}" type="pres">
      <dgm:prSet presAssocID="{289C0259-3C0C-5D46-A9AC-0D46E09CF16F}" presName="composite" presStyleCnt="0"/>
      <dgm:spPr/>
    </dgm:pt>
    <dgm:pt modelId="{C9A21BD7-AAFE-EF43-8AB7-8F97B5A6C2CF}" type="pres">
      <dgm:prSet presAssocID="{289C0259-3C0C-5D46-A9AC-0D46E09CF16F}" presName="imgShp" presStyleLbl="fgImgPlace1" presStyleIdx="3" presStyleCnt="4"/>
      <dgm:spPr>
        <a:solidFill>
          <a:schemeClr val="accent5">
            <a:tint val="50000"/>
            <a:hueOff val="0"/>
            <a:satOff val="0"/>
            <a:lumOff val="0"/>
          </a:schemeClr>
        </a:solidFill>
      </dgm:spPr>
    </dgm:pt>
    <dgm:pt modelId="{B1564482-430E-4543-A7D8-6A351404E0BF}" type="pres">
      <dgm:prSet presAssocID="{289C0259-3C0C-5D46-A9AC-0D46E09CF16F}" presName="txShp" presStyleLbl="node1" presStyleIdx="3" presStyleCnt="4">
        <dgm:presLayoutVars>
          <dgm:bulletEnabled val="1"/>
        </dgm:presLayoutVars>
      </dgm:prSet>
      <dgm:spPr/>
    </dgm:pt>
  </dgm:ptLst>
  <dgm:cxnLst>
    <dgm:cxn modelId="{E3E3FC02-926D-A145-AE21-7DD321EEB924}" type="presOf" srcId="{289C0259-3C0C-5D46-A9AC-0D46E09CF16F}" destId="{B1564482-430E-4543-A7D8-6A351404E0BF}" srcOrd="0" destOrd="0" presId="urn:microsoft.com/office/officeart/2005/8/layout/vList3"/>
    <dgm:cxn modelId="{2A434F14-E597-B048-B6D6-FEF9A40B0462}" type="presOf" srcId="{ADC93D21-F519-F04F-997B-FAE2FB376FE3}" destId="{D08CC999-35C5-A746-949D-569A570E0C0C}" srcOrd="0" destOrd="0" presId="urn:microsoft.com/office/officeart/2005/8/layout/vList3"/>
    <dgm:cxn modelId="{5FEA0233-6DB5-524F-9E4D-AEE30229632A}" type="presOf" srcId="{1D2763B0-E487-D342-BC35-222A1F15119D}" destId="{6354BA08-5E59-3B46-B718-BA5102663BFB}" srcOrd="0" destOrd="0" presId="urn:microsoft.com/office/officeart/2005/8/layout/vList3"/>
    <dgm:cxn modelId="{755D8D6B-6487-FF46-BDB4-A9D0C933D324}" srcId="{1D2763B0-E487-D342-BC35-222A1F15119D}" destId="{ADC93D21-F519-F04F-997B-FAE2FB376FE3}" srcOrd="1" destOrd="0" parTransId="{D847861E-8D68-7942-88ED-BECBF1F4993C}" sibTransId="{182D2EC8-507D-5446-8DEB-D4B153636B2E}"/>
    <dgm:cxn modelId="{B40DB7A0-D223-0D47-B8C0-1D0914E4FC93}" srcId="{1D2763B0-E487-D342-BC35-222A1F15119D}" destId="{8D3463DE-C5D2-0946-B914-56A25E929FFE}" srcOrd="0" destOrd="0" parTransId="{CDC8F7BC-D206-AA4F-9545-50A2B03BF6E9}" sibTransId="{48C1522A-DFB7-364E-8028-FEB281F4D42F}"/>
    <dgm:cxn modelId="{977592B3-A9FF-A646-98BD-2E0E9B9413A4}" type="presOf" srcId="{8C6A43CD-975A-E24F-8F6A-F9A59F4ACB0C}" destId="{C079B613-C19A-4348-AD83-71ED84C24FFF}" srcOrd="0" destOrd="0" presId="urn:microsoft.com/office/officeart/2005/8/layout/vList3"/>
    <dgm:cxn modelId="{D79A43B9-0BE4-5544-AAC6-19CFCB469BD3}" type="presOf" srcId="{8D3463DE-C5D2-0946-B914-56A25E929FFE}" destId="{DA0FEDD7-F392-0043-B69D-977A2191FF9E}" srcOrd="0" destOrd="0" presId="urn:microsoft.com/office/officeart/2005/8/layout/vList3"/>
    <dgm:cxn modelId="{130374EB-4AE1-814D-AFB9-F3F314DD98B4}" srcId="{1D2763B0-E487-D342-BC35-222A1F15119D}" destId="{289C0259-3C0C-5D46-A9AC-0D46E09CF16F}" srcOrd="3" destOrd="0" parTransId="{879DB722-DA4B-024A-BB57-B5388E35810D}" sibTransId="{1E6145C5-8001-CD42-82B7-53EAE2EBCEB6}"/>
    <dgm:cxn modelId="{691C0AF3-FC6A-264F-BFF2-E57F552A2533}" srcId="{1D2763B0-E487-D342-BC35-222A1F15119D}" destId="{8C6A43CD-975A-E24F-8F6A-F9A59F4ACB0C}" srcOrd="2" destOrd="0" parTransId="{3541286E-F925-A647-8E6A-73D3829D0AA6}" sibTransId="{4AFC3001-FED7-F543-9598-8E8E40850A15}"/>
    <dgm:cxn modelId="{D7CE51C7-A53B-5D47-AC48-B2F8987A2ACF}" type="presParOf" srcId="{6354BA08-5E59-3B46-B718-BA5102663BFB}" destId="{1F439BFB-F5E6-584B-BFAE-5D2F00F59C5B}" srcOrd="0" destOrd="0" presId="urn:microsoft.com/office/officeart/2005/8/layout/vList3"/>
    <dgm:cxn modelId="{C617876D-C79B-9742-88D5-45FA5688DE47}" type="presParOf" srcId="{1F439BFB-F5E6-584B-BFAE-5D2F00F59C5B}" destId="{0974F561-6F6F-9544-8EB5-3FFF4D0B9F9E}" srcOrd="0" destOrd="0" presId="urn:microsoft.com/office/officeart/2005/8/layout/vList3"/>
    <dgm:cxn modelId="{9B1F5B6E-2E62-0A4A-87D0-18E8E51D0A93}" type="presParOf" srcId="{1F439BFB-F5E6-584B-BFAE-5D2F00F59C5B}" destId="{DA0FEDD7-F392-0043-B69D-977A2191FF9E}" srcOrd="1" destOrd="0" presId="urn:microsoft.com/office/officeart/2005/8/layout/vList3"/>
    <dgm:cxn modelId="{9A4EA5C2-8C16-B54A-8B77-F00ECF3A5AF6}" type="presParOf" srcId="{6354BA08-5E59-3B46-B718-BA5102663BFB}" destId="{B92C7A38-F3B8-D54B-960F-699219146469}" srcOrd="1" destOrd="0" presId="urn:microsoft.com/office/officeart/2005/8/layout/vList3"/>
    <dgm:cxn modelId="{4AA98AFC-4EB4-FE49-9A67-854708643305}" type="presParOf" srcId="{6354BA08-5E59-3B46-B718-BA5102663BFB}" destId="{7D2125A8-DA03-B94F-8443-F8D191A03556}" srcOrd="2" destOrd="0" presId="urn:microsoft.com/office/officeart/2005/8/layout/vList3"/>
    <dgm:cxn modelId="{CE853831-E4F2-A543-8DB1-524A463CCBC3}" type="presParOf" srcId="{7D2125A8-DA03-B94F-8443-F8D191A03556}" destId="{26535DC6-0CDD-8C49-9A78-5C3BCF20303E}" srcOrd="0" destOrd="0" presId="urn:microsoft.com/office/officeart/2005/8/layout/vList3"/>
    <dgm:cxn modelId="{A81119BE-FEC0-C645-9F17-179BBB1D32CC}" type="presParOf" srcId="{7D2125A8-DA03-B94F-8443-F8D191A03556}" destId="{D08CC999-35C5-A746-949D-569A570E0C0C}" srcOrd="1" destOrd="0" presId="urn:microsoft.com/office/officeart/2005/8/layout/vList3"/>
    <dgm:cxn modelId="{CC5AD1F9-203C-BA4C-8E4C-2F27C53B9870}" type="presParOf" srcId="{6354BA08-5E59-3B46-B718-BA5102663BFB}" destId="{E2A132FA-DD9D-B741-8891-E3016EE32D60}" srcOrd="3" destOrd="0" presId="urn:microsoft.com/office/officeart/2005/8/layout/vList3"/>
    <dgm:cxn modelId="{0EDE8CF6-4CB1-A14C-962D-62774DD5AA84}" type="presParOf" srcId="{6354BA08-5E59-3B46-B718-BA5102663BFB}" destId="{56EB78ED-3940-184C-9976-E8BEBCFA7384}" srcOrd="4" destOrd="0" presId="urn:microsoft.com/office/officeart/2005/8/layout/vList3"/>
    <dgm:cxn modelId="{F0DD784A-A410-564E-ACE5-FBE8D6719CBF}" type="presParOf" srcId="{56EB78ED-3940-184C-9976-E8BEBCFA7384}" destId="{C7474A56-0C54-0844-AEF5-698ED191A3D3}" srcOrd="0" destOrd="0" presId="urn:microsoft.com/office/officeart/2005/8/layout/vList3"/>
    <dgm:cxn modelId="{69E5167D-10DD-9C4C-AF32-4FA775DC23AC}" type="presParOf" srcId="{56EB78ED-3940-184C-9976-E8BEBCFA7384}" destId="{C079B613-C19A-4348-AD83-71ED84C24FFF}" srcOrd="1" destOrd="0" presId="urn:microsoft.com/office/officeart/2005/8/layout/vList3"/>
    <dgm:cxn modelId="{598BE3BC-424E-DB4D-ADC2-5274115EDD47}" type="presParOf" srcId="{6354BA08-5E59-3B46-B718-BA5102663BFB}" destId="{B4850E8E-2DDC-4043-B52D-672909400A37}" srcOrd="5" destOrd="0" presId="urn:microsoft.com/office/officeart/2005/8/layout/vList3"/>
    <dgm:cxn modelId="{290D1692-D020-EF48-A1F2-02112DA930E8}" type="presParOf" srcId="{6354BA08-5E59-3B46-B718-BA5102663BFB}" destId="{D813A429-448B-1641-83EB-408388E7A8ED}" srcOrd="6" destOrd="0" presId="urn:microsoft.com/office/officeart/2005/8/layout/vList3"/>
    <dgm:cxn modelId="{43BCBB93-68CE-C344-9661-34938652CEB9}" type="presParOf" srcId="{D813A429-448B-1641-83EB-408388E7A8ED}" destId="{C9A21BD7-AAFE-EF43-8AB7-8F97B5A6C2CF}" srcOrd="0" destOrd="0" presId="urn:microsoft.com/office/officeart/2005/8/layout/vList3"/>
    <dgm:cxn modelId="{166C8914-7849-654D-B5EE-50E7EE5B71E5}" type="presParOf" srcId="{D813A429-448B-1641-83EB-408388E7A8ED}" destId="{B1564482-430E-4543-A7D8-6A351404E0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94C7F60-159F-534E-B7ED-3C5B8452C6A4}" type="doc">
      <dgm:prSet loTypeId="urn:microsoft.com/office/officeart/2005/8/layout/venn3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835F584-700B-C44D-BBC0-9833A1F529E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Stay</a:t>
          </a:r>
        </a:p>
      </dgm:t>
    </dgm:pt>
    <dgm:pt modelId="{ED034DEC-4E20-E546-BDC9-39B389EC1688}" type="parTrans" cxnId="{748CE48D-C952-1942-B027-4B04CEDFB6D9}">
      <dgm:prSet/>
      <dgm:spPr/>
      <dgm:t>
        <a:bodyPr/>
        <a:lstStyle/>
        <a:p>
          <a:endParaRPr lang="en-US"/>
        </a:p>
      </dgm:t>
    </dgm:pt>
    <dgm:pt modelId="{7D7792E8-7C34-D54B-A261-505BA3508AD7}" type="sibTrans" cxnId="{748CE48D-C952-1942-B027-4B04CEDFB6D9}">
      <dgm:prSet/>
      <dgm:spPr/>
      <dgm:t>
        <a:bodyPr/>
        <a:lstStyle/>
        <a:p>
          <a:endParaRPr lang="en-US"/>
        </a:p>
      </dgm:t>
    </dgm:pt>
    <dgm:pt modelId="{D41880DB-8C5D-F741-BC00-94FE98A19373}">
      <dgm:prSet phldrT="[Text]"/>
      <dgm:spPr>
        <a:solidFill>
          <a:srgbClr val="F7B411"/>
        </a:solidFill>
      </dgm:spPr>
      <dgm:t>
        <a:bodyPr/>
        <a:lstStyle/>
        <a:p>
          <a:r>
            <a:rPr lang="en-US" dirty="0"/>
            <a:t>Liaise</a:t>
          </a:r>
        </a:p>
      </dgm:t>
    </dgm:pt>
    <dgm:pt modelId="{1A30E078-4C57-9246-A948-9C542786579F}" type="parTrans" cxnId="{50FF54D0-56E0-3242-9321-1E370EDD3FEA}">
      <dgm:prSet/>
      <dgm:spPr/>
      <dgm:t>
        <a:bodyPr/>
        <a:lstStyle/>
        <a:p>
          <a:endParaRPr lang="en-US"/>
        </a:p>
      </dgm:t>
    </dgm:pt>
    <dgm:pt modelId="{E1701199-9B94-0544-8DD6-13867EFAC7FC}" type="sibTrans" cxnId="{50FF54D0-56E0-3242-9321-1E370EDD3FEA}">
      <dgm:prSet/>
      <dgm:spPr/>
      <dgm:t>
        <a:bodyPr/>
        <a:lstStyle/>
        <a:p>
          <a:endParaRPr lang="en-US"/>
        </a:p>
      </dgm:t>
    </dgm:pt>
    <dgm:pt modelId="{7AA2D2E9-8596-5B4A-A318-E7200F4CDB9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Go</a:t>
          </a:r>
        </a:p>
      </dgm:t>
    </dgm:pt>
    <dgm:pt modelId="{A652977C-B3C3-324E-82E5-9EC634F3EF4C}" type="parTrans" cxnId="{E5983DAB-57E2-D747-8A5D-9B5074D54479}">
      <dgm:prSet/>
      <dgm:spPr/>
      <dgm:t>
        <a:bodyPr/>
        <a:lstStyle/>
        <a:p>
          <a:endParaRPr lang="en-US"/>
        </a:p>
      </dgm:t>
    </dgm:pt>
    <dgm:pt modelId="{3A9777A6-A579-0C48-9015-5B916F793CCF}" type="sibTrans" cxnId="{E5983DAB-57E2-D747-8A5D-9B5074D54479}">
      <dgm:prSet/>
      <dgm:spPr/>
      <dgm:t>
        <a:bodyPr/>
        <a:lstStyle/>
        <a:p>
          <a:endParaRPr lang="en-US"/>
        </a:p>
      </dgm:t>
    </dgm:pt>
    <dgm:pt modelId="{66DA2A76-BDA4-C04A-BAAC-EE20D696F26E}" type="pres">
      <dgm:prSet presAssocID="{694C7F60-159F-534E-B7ED-3C5B8452C6A4}" presName="Name0" presStyleCnt="0">
        <dgm:presLayoutVars>
          <dgm:dir/>
          <dgm:resizeHandles val="exact"/>
        </dgm:presLayoutVars>
      </dgm:prSet>
      <dgm:spPr/>
    </dgm:pt>
    <dgm:pt modelId="{23F42D62-CEA1-A241-A9F5-CEF568B2B844}" type="pres">
      <dgm:prSet presAssocID="{7835F584-700B-C44D-BBC0-9833A1F529E1}" presName="Name5" presStyleLbl="vennNode1" presStyleIdx="0" presStyleCnt="3">
        <dgm:presLayoutVars>
          <dgm:bulletEnabled val="1"/>
        </dgm:presLayoutVars>
      </dgm:prSet>
      <dgm:spPr/>
    </dgm:pt>
    <dgm:pt modelId="{589921F4-76EE-784F-801B-A3EC8C98AE63}" type="pres">
      <dgm:prSet presAssocID="{7D7792E8-7C34-D54B-A261-505BA3508AD7}" presName="space" presStyleCnt="0"/>
      <dgm:spPr/>
    </dgm:pt>
    <dgm:pt modelId="{6F64093C-8A32-4848-84DD-2E405F6428F1}" type="pres">
      <dgm:prSet presAssocID="{D41880DB-8C5D-F741-BC00-94FE98A19373}" presName="Name5" presStyleLbl="vennNode1" presStyleIdx="1" presStyleCnt="3">
        <dgm:presLayoutVars>
          <dgm:bulletEnabled val="1"/>
        </dgm:presLayoutVars>
      </dgm:prSet>
      <dgm:spPr/>
    </dgm:pt>
    <dgm:pt modelId="{A3277A27-A22C-7C43-AFB2-E2505E0D33F6}" type="pres">
      <dgm:prSet presAssocID="{E1701199-9B94-0544-8DD6-13867EFAC7FC}" presName="space" presStyleCnt="0"/>
      <dgm:spPr/>
    </dgm:pt>
    <dgm:pt modelId="{47C7CA43-A5D1-EB41-A605-B9820EF257D2}" type="pres">
      <dgm:prSet presAssocID="{7AA2D2E9-8596-5B4A-A318-E7200F4CDB9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81906927-9E74-C74D-8A31-AD5656D9669A}" type="presOf" srcId="{D41880DB-8C5D-F741-BC00-94FE98A19373}" destId="{6F64093C-8A32-4848-84DD-2E405F6428F1}" srcOrd="0" destOrd="0" presId="urn:microsoft.com/office/officeart/2005/8/layout/venn3"/>
    <dgm:cxn modelId="{748CE48D-C952-1942-B027-4B04CEDFB6D9}" srcId="{694C7F60-159F-534E-B7ED-3C5B8452C6A4}" destId="{7835F584-700B-C44D-BBC0-9833A1F529E1}" srcOrd="0" destOrd="0" parTransId="{ED034DEC-4E20-E546-BDC9-39B389EC1688}" sibTransId="{7D7792E8-7C34-D54B-A261-505BA3508AD7}"/>
    <dgm:cxn modelId="{E5983DAB-57E2-D747-8A5D-9B5074D54479}" srcId="{694C7F60-159F-534E-B7ED-3C5B8452C6A4}" destId="{7AA2D2E9-8596-5B4A-A318-E7200F4CDB9E}" srcOrd="2" destOrd="0" parTransId="{A652977C-B3C3-324E-82E5-9EC634F3EF4C}" sibTransId="{3A9777A6-A579-0C48-9015-5B916F793CCF}"/>
    <dgm:cxn modelId="{AE4B11B3-FC64-3D4C-8216-D12EBECD6B24}" type="presOf" srcId="{7AA2D2E9-8596-5B4A-A318-E7200F4CDB9E}" destId="{47C7CA43-A5D1-EB41-A605-B9820EF257D2}" srcOrd="0" destOrd="0" presId="urn:microsoft.com/office/officeart/2005/8/layout/venn3"/>
    <dgm:cxn modelId="{04B976BF-8367-8C41-9647-56B5FEBB7052}" type="presOf" srcId="{7835F584-700B-C44D-BBC0-9833A1F529E1}" destId="{23F42D62-CEA1-A241-A9F5-CEF568B2B844}" srcOrd="0" destOrd="0" presId="urn:microsoft.com/office/officeart/2005/8/layout/venn3"/>
    <dgm:cxn modelId="{50FF54D0-56E0-3242-9321-1E370EDD3FEA}" srcId="{694C7F60-159F-534E-B7ED-3C5B8452C6A4}" destId="{D41880DB-8C5D-F741-BC00-94FE98A19373}" srcOrd="1" destOrd="0" parTransId="{1A30E078-4C57-9246-A948-9C542786579F}" sibTransId="{E1701199-9B94-0544-8DD6-13867EFAC7FC}"/>
    <dgm:cxn modelId="{33B710D7-A485-8244-84DF-7696D73C755E}" type="presOf" srcId="{694C7F60-159F-534E-B7ED-3C5B8452C6A4}" destId="{66DA2A76-BDA4-C04A-BAAC-EE20D696F26E}" srcOrd="0" destOrd="0" presId="urn:microsoft.com/office/officeart/2005/8/layout/venn3"/>
    <dgm:cxn modelId="{E15231A3-B8B3-044B-8D2C-3E2D869DBD1F}" type="presParOf" srcId="{66DA2A76-BDA4-C04A-BAAC-EE20D696F26E}" destId="{23F42D62-CEA1-A241-A9F5-CEF568B2B844}" srcOrd="0" destOrd="0" presId="urn:microsoft.com/office/officeart/2005/8/layout/venn3"/>
    <dgm:cxn modelId="{D9A2FE40-65E1-9246-A82D-3700BB6924D1}" type="presParOf" srcId="{66DA2A76-BDA4-C04A-BAAC-EE20D696F26E}" destId="{589921F4-76EE-784F-801B-A3EC8C98AE63}" srcOrd="1" destOrd="0" presId="urn:microsoft.com/office/officeart/2005/8/layout/venn3"/>
    <dgm:cxn modelId="{3925634D-5B81-AB4F-BD0B-96C7193893B7}" type="presParOf" srcId="{66DA2A76-BDA4-C04A-BAAC-EE20D696F26E}" destId="{6F64093C-8A32-4848-84DD-2E405F6428F1}" srcOrd="2" destOrd="0" presId="urn:microsoft.com/office/officeart/2005/8/layout/venn3"/>
    <dgm:cxn modelId="{AC275B2E-D82B-5145-AE58-0B53ADDE3994}" type="presParOf" srcId="{66DA2A76-BDA4-C04A-BAAC-EE20D696F26E}" destId="{A3277A27-A22C-7C43-AFB2-E2505E0D33F6}" srcOrd="3" destOrd="0" presId="urn:microsoft.com/office/officeart/2005/8/layout/venn3"/>
    <dgm:cxn modelId="{7CACE191-A56F-FF47-B0E3-038C0A70855D}" type="presParOf" srcId="{66DA2A76-BDA4-C04A-BAAC-EE20D696F26E}" destId="{47C7CA43-A5D1-EB41-A605-B9820EF257D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8BB3A25-8B32-A642-B562-379CCB9692C7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C705A5D-3D6B-F544-BCC0-B568C27FAEEC}">
      <dgm:prSet/>
      <dgm:spPr/>
      <dgm:t>
        <a:bodyPr/>
        <a:lstStyle/>
        <a:p>
          <a:pPr rtl="0"/>
          <a:r>
            <a:rPr lang="en-US" dirty="0"/>
            <a:t>Large numbers requiring RHAs</a:t>
          </a:r>
        </a:p>
      </dgm:t>
    </dgm:pt>
    <dgm:pt modelId="{87C422D0-0C60-9949-97DD-ED415A7B74AC}" type="parTrans" cxnId="{60591CAF-161B-BF43-ACDE-C1AD6C0CBBBC}">
      <dgm:prSet/>
      <dgm:spPr/>
      <dgm:t>
        <a:bodyPr/>
        <a:lstStyle/>
        <a:p>
          <a:endParaRPr lang="en-US"/>
        </a:p>
      </dgm:t>
    </dgm:pt>
    <dgm:pt modelId="{991B204A-8841-2040-B83B-D63BC5E3F787}" type="sibTrans" cxnId="{60591CAF-161B-BF43-ACDE-C1AD6C0CBBBC}">
      <dgm:prSet/>
      <dgm:spPr/>
      <dgm:t>
        <a:bodyPr/>
        <a:lstStyle/>
        <a:p>
          <a:endParaRPr lang="en-US"/>
        </a:p>
      </dgm:t>
    </dgm:pt>
    <dgm:pt modelId="{660AC6D1-88F6-6B41-BE63-F36DEDA769EC}">
      <dgm:prSet/>
      <dgm:spPr/>
      <dgm:t>
        <a:bodyPr/>
        <a:lstStyle/>
        <a:p>
          <a:pPr rtl="0"/>
          <a:r>
            <a:rPr lang="en-US"/>
            <a:t>Health histories</a:t>
          </a:r>
        </a:p>
      </dgm:t>
    </dgm:pt>
    <dgm:pt modelId="{DA04915C-3991-7F45-B452-7AFADB485802}" type="parTrans" cxnId="{52E5CED7-2D81-8A4A-9F99-A6C75DED3DAA}">
      <dgm:prSet/>
      <dgm:spPr/>
      <dgm:t>
        <a:bodyPr/>
        <a:lstStyle/>
        <a:p>
          <a:endParaRPr lang="en-US"/>
        </a:p>
      </dgm:t>
    </dgm:pt>
    <dgm:pt modelId="{74EF9D9D-B0F5-5A4A-8A61-4C24CBA38AC5}" type="sibTrans" cxnId="{52E5CED7-2D81-8A4A-9F99-A6C75DED3DAA}">
      <dgm:prSet/>
      <dgm:spPr/>
      <dgm:t>
        <a:bodyPr/>
        <a:lstStyle/>
        <a:p>
          <a:endParaRPr lang="en-US"/>
        </a:p>
      </dgm:t>
    </dgm:pt>
    <dgm:pt modelId="{58C202B1-49B7-4C4D-8401-452781279230}">
      <dgm:prSet/>
      <dgm:spPr/>
      <dgm:t>
        <a:bodyPr/>
        <a:lstStyle/>
        <a:p>
          <a:pPr rtl="0"/>
          <a:r>
            <a:rPr lang="en-US" dirty="0"/>
            <a:t>Missed screening</a:t>
          </a:r>
        </a:p>
      </dgm:t>
    </dgm:pt>
    <dgm:pt modelId="{255EEB56-6814-884E-BDD6-090D6BF627B8}" type="parTrans" cxnId="{DA337E5F-0C9B-E94F-8B99-2299CEECB3D7}">
      <dgm:prSet/>
      <dgm:spPr/>
      <dgm:t>
        <a:bodyPr/>
        <a:lstStyle/>
        <a:p>
          <a:endParaRPr lang="en-US"/>
        </a:p>
      </dgm:t>
    </dgm:pt>
    <dgm:pt modelId="{FF6EB3B0-DB97-004E-A20A-3051195DE6E1}" type="sibTrans" cxnId="{DA337E5F-0C9B-E94F-8B99-2299CEECB3D7}">
      <dgm:prSet/>
      <dgm:spPr/>
      <dgm:t>
        <a:bodyPr/>
        <a:lstStyle/>
        <a:p>
          <a:endParaRPr lang="en-US"/>
        </a:p>
      </dgm:t>
    </dgm:pt>
    <dgm:pt modelId="{2CDDB757-AE46-8247-AB82-907A3C933142}" type="pres">
      <dgm:prSet presAssocID="{28BB3A25-8B32-A642-B562-379CCB9692C7}" presName="compositeShape" presStyleCnt="0">
        <dgm:presLayoutVars>
          <dgm:chMax val="7"/>
          <dgm:dir/>
          <dgm:resizeHandles val="exact"/>
        </dgm:presLayoutVars>
      </dgm:prSet>
      <dgm:spPr/>
    </dgm:pt>
    <dgm:pt modelId="{62B80A3A-068B-F346-B3F1-1156293272FF}" type="pres">
      <dgm:prSet presAssocID="{2C705A5D-3D6B-F544-BCC0-B568C27FAEEC}" presName="circ1" presStyleLbl="vennNode1" presStyleIdx="0" presStyleCnt="3"/>
      <dgm:spPr/>
    </dgm:pt>
    <dgm:pt modelId="{BD3F25DF-7ABF-7740-A2F5-D7434C3BA977}" type="pres">
      <dgm:prSet presAssocID="{2C705A5D-3D6B-F544-BCC0-B568C27FAE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F6A478E-7237-D342-A8D5-C83CD6B0C121}" type="pres">
      <dgm:prSet presAssocID="{660AC6D1-88F6-6B41-BE63-F36DEDA769EC}" presName="circ2" presStyleLbl="vennNode1" presStyleIdx="1" presStyleCnt="3"/>
      <dgm:spPr/>
    </dgm:pt>
    <dgm:pt modelId="{817189A8-3C25-B848-AAB5-793501F50A76}" type="pres">
      <dgm:prSet presAssocID="{660AC6D1-88F6-6B41-BE63-F36DEDA769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EDB0AB0-19C6-BB48-A532-F6390B325415}" type="pres">
      <dgm:prSet presAssocID="{58C202B1-49B7-4C4D-8401-452781279230}" presName="circ3" presStyleLbl="vennNode1" presStyleIdx="2" presStyleCnt="3"/>
      <dgm:spPr/>
    </dgm:pt>
    <dgm:pt modelId="{9D1A7303-5127-3C41-9AB3-DF7FEFCBD75B}" type="pres">
      <dgm:prSet presAssocID="{58C202B1-49B7-4C4D-8401-45278127923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E21C820-8D3A-4A42-9B2C-B47294B6352F}" type="presOf" srcId="{58C202B1-49B7-4C4D-8401-452781279230}" destId="{9D1A7303-5127-3C41-9AB3-DF7FEFCBD75B}" srcOrd="1" destOrd="0" presId="urn:microsoft.com/office/officeart/2005/8/layout/venn1"/>
    <dgm:cxn modelId="{81E24C39-162C-2846-9492-C6BCBD6C3B5E}" type="presOf" srcId="{2C705A5D-3D6B-F544-BCC0-B568C27FAEEC}" destId="{BD3F25DF-7ABF-7740-A2F5-D7434C3BA977}" srcOrd="1" destOrd="0" presId="urn:microsoft.com/office/officeart/2005/8/layout/venn1"/>
    <dgm:cxn modelId="{3F9E3A3D-89C5-2545-A4E7-E29B4FE70C00}" type="presOf" srcId="{660AC6D1-88F6-6B41-BE63-F36DEDA769EC}" destId="{817189A8-3C25-B848-AAB5-793501F50A76}" srcOrd="1" destOrd="0" presId="urn:microsoft.com/office/officeart/2005/8/layout/venn1"/>
    <dgm:cxn modelId="{7FC74649-CB34-EE45-8135-74F36CCAB80A}" type="presOf" srcId="{2C705A5D-3D6B-F544-BCC0-B568C27FAEEC}" destId="{62B80A3A-068B-F346-B3F1-1156293272FF}" srcOrd="0" destOrd="0" presId="urn:microsoft.com/office/officeart/2005/8/layout/venn1"/>
    <dgm:cxn modelId="{DA337E5F-0C9B-E94F-8B99-2299CEECB3D7}" srcId="{28BB3A25-8B32-A642-B562-379CCB9692C7}" destId="{58C202B1-49B7-4C4D-8401-452781279230}" srcOrd="2" destOrd="0" parTransId="{255EEB56-6814-884E-BDD6-090D6BF627B8}" sibTransId="{FF6EB3B0-DB97-004E-A20A-3051195DE6E1}"/>
    <dgm:cxn modelId="{2338A985-07A2-484D-89DB-7E78C74E5A2F}" type="presOf" srcId="{28BB3A25-8B32-A642-B562-379CCB9692C7}" destId="{2CDDB757-AE46-8247-AB82-907A3C933142}" srcOrd="0" destOrd="0" presId="urn:microsoft.com/office/officeart/2005/8/layout/venn1"/>
    <dgm:cxn modelId="{8D61E0AE-1D69-7F42-9873-55182AB75D84}" type="presOf" srcId="{58C202B1-49B7-4C4D-8401-452781279230}" destId="{9EDB0AB0-19C6-BB48-A532-F6390B325415}" srcOrd="0" destOrd="0" presId="urn:microsoft.com/office/officeart/2005/8/layout/venn1"/>
    <dgm:cxn modelId="{60591CAF-161B-BF43-ACDE-C1AD6C0CBBBC}" srcId="{28BB3A25-8B32-A642-B562-379CCB9692C7}" destId="{2C705A5D-3D6B-F544-BCC0-B568C27FAEEC}" srcOrd="0" destOrd="0" parTransId="{87C422D0-0C60-9949-97DD-ED415A7B74AC}" sibTransId="{991B204A-8841-2040-B83B-D63BC5E3F787}"/>
    <dgm:cxn modelId="{52E5CED7-2D81-8A4A-9F99-A6C75DED3DAA}" srcId="{28BB3A25-8B32-A642-B562-379CCB9692C7}" destId="{660AC6D1-88F6-6B41-BE63-F36DEDA769EC}" srcOrd="1" destOrd="0" parTransId="{DA04915C-3991-7F45-B452-7AFADB485802}" sibTransId="{74EF9D9D-B0F5-5A4A-8A61-4C24CBA38AC5}"/>
    <dgm:cxn modelId="{E4DF1EE0-4E40-C346-B1CA-6376F847E325}" type="presOf" srcId="{660AC6D1-88F6-6B41-BE63-F36DEDA769EC}" destId="{4F6A478E-7237-D342-A8D5-C83CD6B0C121}" srcOrd="0" destOrd="0" presId="urn:microsoft.com/office/officeart/2005/8/layout/venn1"/>
    <dgm:cxn modelId="{3CF5AC35-67EC-914A-9077-02E16523089A}" type="presParOf" srcId="{2CDDB757-AE46-8247-AB82-907A3C933142}" destId="{62B80A3A-068B-F346-B3F1-1156293272FF}" srcOrd="0" destOrd="0" presId="urn:microsoft.com/office/officeart/2005/8/layout/venn1"/>
    <dgm:cxn modelId="{FE85DCF0-F842-454C-B4A0-78461302A713}" type="presParOf" srcId="{2CDDB757-AE46-8247-AB82-907A3C933142}" destId="{BD3F25DF-7ABF-7740-A2F5-D7434C3BA977}" srcOrd="1" destOrd="0" presId="urn:microsoft.com/office/officeart/2005/8/layout/venn1"/>
    <dgm:cxn modelId="{F2183E4E-2C80-4544-ADD7-F745EE7AD637}" type="presParOf" srcId="{2CDDB757-AE46-8247-AB82-907A3C933142}" destId="{4F6A478E-7237-D342-A8D5-C83CD6B0C121}" srcOrd="2" destOrd="0" presId="urn:microsoft.com/office/officeart/2005/8/layout/venn1"/>
    <dgm:cxn modelId="{D814D563-A877-4048-9B81-9822E5FC88CE}" type="presParOf" srcId="{2CDDB757-AE46-8247-AB82-907A3C933142}" destId="{817189A8-3C25-B848-AAB5-793501F50A76}" srcOrd="3" destOrd="0" presId="urn:microsoft.com/office/officeart/2005/8/layout/venn1"/>
    <dgm:cxn modelId="{DC25F906-D8E7-DA4C-BA41-1EBA313EE631}" type="presParOf" srcId="{2CDDB757-AE46-8247-AB82-907A3C933142}" destId="{9EDB0AB0-19C6-BB48-A532-F6390B325415}" srcOrd="4" destOrd="0" presId="urn:microsoft.com/office/officeart/2005/8/layout/venn1"/>
    <dgm:cxn modelId="{D94B4A6F-4E7A-FC4F-8C47-F8F0B57FB0C9}" type="presParOf" srcId="{2CDDB757-AE46-8247-AB82-907A3C933142}" destId="{9D1A7303-5127-3C41-9AB3-DF7FEFCBD75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FDCAA13-1382-5D4C-AD75-69D512AC1D57}" type="doc">
      <dgm:prSet loTypeId="urn:microsoft.com/office/officeart/2005/8/layout/cycle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653BDF-DB21-BA4B-914A-1856FC4ED8EC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Set up UASC health team</a:t>
          </a:r>
        </a:p>
      </dgm:t>
    </dgm:pt>
    <dgm:pt modelId="{C7790123-86C8-EA41-BA6A-EE7691ADDF4B}" type="parTrans" cxnId="{6524F962-E9BA-6A48-9A45-BBA978E7BEFB}">
      <dgm:prSet/>
      <dgm:spPr/>
      <dgm:t>
        <a:bodyPr/>
        <a:lstStyle/>
        <a:p>
          <a:endParaRPr lang="en-US"/>
        </a:p>
      </dgm:t>
    </dgm:pt>
    <dgm:pt modelId="{C3E1A765-A265-BF44-A9FC-DCDDDCD58AEC}" type="sibTrans" cxnId="{6524F962-E9BA-6A48-9A45-BBA978E7BEFB}">
      <dgm:prSet/>
      <dgm:spPr/>
      <dgm:t>
        <a:bodyPr/>
        <a:lstStyle/>
        <a:p>
          <a:endParaRPr lang="en-US"/>
        </a:p>
      </dgm:t>
    </dgm:pt>
    <dgm:pt modelId="{EBD4D3C4-1655-544E-A811-4C7933D4B162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CAMHS project</a:t>
          </a:r>
        </a:p>
      </dgm:t>
    </dgm:pt>
    <dgm:pt modelId="{ECC94178-D5AA-3240-B849-949A2111B6C3}" type="parTrans" cxnId="{3E0B3CFD-1AF9-9B48-B766-744D68685397}">
      <dgm:prSet/>
      <dgm:spPr/>
      <dgm:t>
        <a:bodyPr/>
        <a:lstStyle/>
        <a:p>
          <a:endParaRPr lang="en-US"/>
        </a:p>
      </dgm:t>
    </dgm:pt>
    <dgm:pt modelId="{207307E5-DE43-D449-8D37-C77BF5B865D4}" type="sibTrans" cxnId="{3E0B3CFD-1AF9-9B48-B766-744D68685397}">
      <dgm:prSet/>
      <dgm:spPr/>
      <dgm:t>
        <a:bodyPr/>
        <a:lstStyle/>
        <a:p>
          <a:endParaRPr lang="en-US"/>
        </a:p>
      </dgm:t>
    </dgm:pt>
    <dgm:pt modelId="{3714FAE1-FC6D-D246-8EE8-AE7BE53A43BA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IHA capacity</a:t>
          </a:r>
        </a:p>
      </dgm:t>
    </dgm:pt>
    <dgm:pt modelId="{02D529AF-9B66-D64F-8485-9E535612C7C3}" type="parTrans" cxnId="{FA3B8783-3819-B746-A7CA-0C04B8A65B8B}">
      <dgm:prSet/>
      <dgm:spPr/>
      <dgm:t>
        <a:bodyPr/>
        <a:lstStyle/>
        <a:p>
          <a:endParaRPr lang="en-US"/>
        </a:p>
      </dgm:t>
    </dgm:pt>
    <dgm:pt modelId="{15F7DFD3-0B34-DD4A-B8B7-9EE2C3F6AD1F}" type="sibTrans" cxnId="{FA3B8783-3819-B746-A7CA-0C04B8A65B8B}">
      <dgm:prSet/>
      <dgm:spPr/>
      <dgm:t>
        <a:bodyPr/>
        <a:lstStyle/>
        <a:p>
          <a:endParaRPr lang="en-US"/>
        </a:p>
      </dgm:t>
    </dgm:pt>
    <dgm:pt modelId="{FAF149E3-C25B-AF4B-8DF0-7925E9A34B53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Pathways &amp; processes</a:t>
          </a:r>
        </a:p>
      </dgm:t>
    </dgm:pt>
    <dgm:pt modelId="{0C77ACF4-9723-454A-816A-471F52749CD9}" type="parTrans" cxnId="{D5FA436B-B300-6C44-992C-071C7AB4BE27}">
      <dgm:prSet/>
      <dgm:spPr/>
      <dgm:t>
        <a:bodyPr/>
        <a:lstStyle/>
        <a:p>
          <a:endParaRPr lang="en-US"/>
        </a:p>
      </dgm:t>
    </dgm:pt>
    <dgm:pt modelId="{DD503D85-3E47-8744-A349-54CC55FCDE84}" type="sibTrans" cxnId="{D5FA436B-B300-6C44-992C-071C7AB4BE27}">
      <dgm:prSet/>
      <dgm:spPr/>
      <dgm:t>
        <a:bodyPr/>
        <a:lstStyle/>
        <a:p>
          <a:endParaRPr lang="en-US"/>
        </a:p>
      </dgm:t>
    </dgm:pt>
    <dgm:pt modelId="{461F2C0F-3F1F-0A4F-ABD7-7EE1FEF823BB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Raising awareness</a:t>
          </a:r>
        </a:p>
      </dgm:t>
    </dgm:pt>
    <dgm:pt modelId="{2D34C4B5-743D-DA41-B902-9A3EE4607D26}" type="parTrans" cxnId="{A12DC0EF-9044-AF40-A84B-BE25ED4F27B0}">
      <dgm:prSet/>
      <dgm:spPr/>
      <dgm:t>
        <a:bodyPr/>
        <a:lstStyle/>
        <a:p>
          <a:endParaRPr lang="en-US"/>
        </a:p>
      </dgm:t>
    </dgm:pt>
    <dgm:pt modelId="{E505EE65-C6C7-0249-B76C-624E44946DBE}" type="sibTrans" cxnId="{A12DC0EF-9044-AF40-A84B-BE25ED4F27B0}">
      <dgm:prSet/>
      <dgm:spPr/>
      <dgm:t>
        <a:bodyPr/>
        <a:lstStyle/>
        <a:p>
          <a:endParaRPr lang="en-US"/>
        </a:p>
      </dgm:t>
    </dgm:pt>
    <dgm:pt modelId="{0666A797-DF12-554D-8241-95E01ACF2E6C}">
      <dgm:prSet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Needs assessment</a:t>
          </a:r>
        </a:p>
      </dgm:t>
    </dgm:pt>
    <dgm:pt modelId="{64ECF0F0-5C53-7C41-A3C4-3E9B9EAAE960}" type="parTrans" cxnId="{E2CA8381-9554-BA48-B448-DC6F60EACFC7}">
      <dgm:prSet/>
      <dgm:spPr/>
      <dgm:t>
        <a:bodyPr/>
        <a:lstStyle/>
        <a:p>
          <a:endParaRPr lang="en-US"/>
        </a:p>
      </dgm:t>
    </dgm:pt>
    <dgm:pt modelId="{68DCBCE0-8CE6-DB47-97D4-196A5F6CBA1C}" type="sibTrans" cxnId="{E2CA8381-9554-BA48-B448-DC6F60EACFC7}">
      <dgm:prSet/>
      <dgm:spPr/>
      <dgm:t>
        <a:bodyPr/>
        <a:lstStyle/>
        <a:p>
          <a:endParaRPr lang="en-US"/>
        </a:p>
      </dgm:t>
    </dgm:pt>
    <dgm:pt modelId="{58D78B4C-8826-6F46-85F0-39B2A2F3CA4F}" type="pres">
      <dgm:prSet presAssocID="{7FDCAA13-1382-5D4C-AD75-69D512AC1D57}" presName="cycle" presStyleCnt="0">
        <dgm:presLayoutVars>
          <dgm:dir/>
          <dgm:resizeHandles val="exact"/>
        </dgm:presLayoutVars>
      </dgm:prSet>
      <dgm:spPr/>
    </dgm:pt>
    <dgm:pt modelId="{4C98FE60-4A6D-AF4A-94C4-574FE2F39BB6}" type="pres">
      <dgm:prSet presAssocID="{E3653BDF-DB21-BA4B-914A-1856FC4ED8EC}" presName="node" presStyleLbl="node1" presStyleIdx="0" presStyleCnt="6">
        <dgm:presLayoutVars>
          <dgm:bulletEnabled val="1"/>
        </dgm:presLayoutVars>
      </dgm:prSet>
      <dgm:spPr/>
    </dgm:pt>
    <dgm:pt modelId="{C604DB88-3455-5E42-8A8B-2F4A9DBF3AE7}" type="pres">
      <dgm:prSet presAssocID="{E3653BDF-DB21-BA4B-914A-1856FC4ED8EC}" presName="spNode" presStyleCnt="0"/>
      <dgm:spPr/>
    </dgm:pt>
    <dgm:pt modelId="{9F213E5D-D9FC-D14D-A697-1DADD9352BA5}" type="pres">
      <dgm:prSet presAssocID="{C3E1A765-A265-BF44-A9FC-DCDDDCD58AEC}" presName="sibTrans" presStyleLbl="sibTrans1D1" presStyleIdx="0" presStyleCnt="6"/>
      <dgm:spPr/>
    </dgm:pt>
    <dgm:pt modelId="{A76783A7-F557-F141-AF48-DF71AF2B020F}" type="pres">
      <dgm:prSet presAssocID="{0666A797-DF12-554D-8241-95E01ACF2E6C}" presName="node" presStyleLbl="node1" presStyleIdx="1" presStyleCnt="6">
        <dgm:presLayoutVars>
          <dgm:bulletEnabled val="1"/>
        </dgm:presLayoutVars>
      </dgm:prSet>
      <dgm:spPr/>
    </dgm:pt>
    <dgm:pt modelId="{942DC53B-2346-2F43-9CCA-1D1CB3A8AFEC}" type="pres">
      <dgm:prSet presAssocID="{0666A797-DF12-554D-8241-95E01ACF2E6C}" presName="spNode" presStyleCnt="0"/>
      <dgm:spPr/>
    </dgm:pt>
    <dgm:pt modelId="{43661B54-4A52-5F48-92C0-254ED43B7DB8}" type="pres">
      <dgm:prSet presAssocID="{68DCBCE0-8CE6-DB47-97D4-196A5F6CBA1C}" presName="sibTrans" presStyleLbl="sibTrans1D1" presStyleIdx="1" presStyleCnt="6"/>
      <dgm:spPr/>
    </dgm:pt>
    <dgm:pt modelId="{2613E640-BA5B-9248-A9BE-DA78D7806C75}" type="pres">
      <dgm:prSet presAssocID="{EBD4D3C4-1655-544E-A811-4C7933D4B162}" presName="node" presStyleLbl="node1" presStyleIdx="2" presStyleCnt="6">
        <dgm:presLayoutVars>
          <dgm:bulletEnabled val="1"/>
        </dgm:presLayoutVars>
      </dgm:prSet>
      <dgm:spPr/>
    </dgm:pt>
    <dgm:pt modelId="{A7FE9264-E133-D242-BE8E-4774DE520C35}" type="pres">
      <dgm:prSet presAssocID="{EBD4D3C4-1655-544E-A811-4C7933D4B162}" presName="spNode" presStyleCnt="0"/>
      <dgm:spPr/>
    </dgm:pt>
    <dgm:pt modelId="{5D197665-F6B7-2345-8001-379D145EC3C3}" type="pres">
      <dgm:prSet presAssocID="{207307E5-DE43-D449-8D37-C77BF5B865D4}" presName="sibTrans" presStyleLbl="sibTrans1D1" presStyleIdx="2" presStyleCnt="6"/>
      <dgm:spPr/>
    </dgm:pt>
    <dgm:pt modelId="{815AEFE1-2CFE-9641-AAC3-663E1B20FA12}" type="pres">
      <dgm:prSet presAssocID="{3714FAE1-FC6D-D246-8EE8-AE7BE53A43BA}" presName="node" presStyleLbl="node1" presStyleIdx="3" presStyleCnt="6">
        <dgm:presLayoutVars>
          <dgm:bulletEnabled val="1"/>
        </dgm:presLayoutVars>
      </dgm:prSet>
      <dgm:spPr/>
    </dgm:pt>
    <dgm:pt modelId="{E6E17375-B989-5544-84E2-DF6DCAE4654C}" type="pres">
      <dgm:prSet presAssocID="{3714FAE1-FC6D-D246-8EE8-AE7BE53A43BA}" presName="spNode" presStyleCnt="0"/>
      <dgm:spPr/>
    </dgm:pt>
    <dgm:pt modelId="{09FA1AD5-CFD9-FE42-8D60-B7713195694A}" type="pres">
      <dgm:prSet presAssocID="{15F7DFD3-0B34-DD4A-B8B7-9EE2C3F6AD1F}" presName="sibTrans" presStyleLbl="sibTrans1D1" presStyleIdx="3" presStyleCnt="6"/>
      <dgm:spPr/>
    </dgm:pt>
    <dgm:pt modelId="{24106A10-3DC6-CF4C-B698-EF54B443FF5C}" type="pres">
      <dgm:prSet presAssocID="{FAF149E3-C25B-AF4B-8DF0-7925E9A34B53}" presName="node" presStyleLbl="node1" presStyleIdx="4" presStyleCnt="6">
        <dgm:presLayoutVars>
          <dgm:bulletEnabled val="1"/>
        </dgm:presLayoutVars>
      </dgm:prSet>
      <dgm:spPr/>
    </dgm:pt>
    <dgm:pt modelId="{D60566BC-EF7E-1147-A531-09C7B6EB2559}" type="pres">
      <dgm:prSet presAssocID="{FAF149E3-C25B-AF4B-8DF0-7925E9A34B53}" presName="spNode" presStyleCnt="0"/>
      <dgm:spPr/>
    </dgm:pt>
    <dgm:pt modelId="{8E9C70B4-FB21-B342-9029-DE8358C83167}" type="pres">
      <dgm:prSet presAssocID="{DD503D85-3E47-8744-A349-54CC55FCDE84}" presName="sibTrans" presStyleLbl="sibTrans1D1" presStyleIdx="4" presStyleCnt="6"/>
      <dgm:spPr/>
    </dgm:pt>
    <dgm:pt modelId="{07CFF0FA-3838-454F-A3CC-DD90A3ADC5D3}" type="pres">
      <dgm:prSet presAssocID="{461F2C0F-3F1F-0A4F-ABD7-7EE1FEF823BB}" presName="node" presStyleLbl="node1" presStyleIdx="5" presStyleCnt="6" custRadScaleRad="102660" custRadScaleInc="-4274">
        <dgm:presLayoutVars>
          <dgm:bulletEnabled val="1"/>
        </dgm:presLayoutVars>
      </dgm:prSet>
      <dgm:spPr/>
    </dgm:pt>
    <dgm:pt modelId="{66108E2C-1099-B747-A426-341C42946501}" type="pres">
      <dgm:prSet presAssocID="{461F2C0F-3F1F-0A4F-ABD7-7EE1FEF823BB}" presName="spNode" presStyleCnt="0"/>
      <dgm:spPr/>
    </dgm:pt>
    <dgm:pt modelId="{DD7E434E-FD8F-8D4B-9376-0F7892F18252}" type="pres">
      <dgm:prSet presAssocID="{E505EE65-C6C7-0249-B76C-624E44946DBE}" presName="sibTrans" presStyleLbl="sibTrans1D1" presStyleIdx="5" presStyleCnt="6"/>
      <dgm:spPr/>
    </dgm:pt>
  </dgm:ptLst>
  <dgm:cxnLst>
    <dgm:cxn modelId="{D189E922-3B56-9348-A0EE-91BF2BFC128B}" type="presOf" srcId="{207307E5-DE43-D449-8D37-C77BF5B865D4}" destId="{5D197665-F6B7-2345-8001-379D145EC3C3}" srcOrd="0" destOrd="0" presId="urn:microsoft.com/office/officeart/2005/8/layout/cycle6"/>
    <dgm:cxn modelId="{530B2225-A457-714E-86B3-9945367D6C01}" type="presOf" srcId="{7FDCAA13-1382-5D4C-AD75-69D512AC1D57}" destId="{58D78B4C-8826-6F46-85F0-39B2A2F3CA4F}" srcOrd="0" destOrd="0" presId="urn:microsoft.com/office/officeart/2005/8/layout/cycle6"/>
    <dgm:cxn modelId="{7C3B9850-9A57-DA44-8B81-C5A63AACB884}" type="presOf" srcId="{EBD4D3C4-1655-544E-A811-4C7933D4B162}" destId="{2613E640-BA5B-9248-A9BE-DA78D7806C75}" srcOrd="0" destOrd="0" presId="urn:microsoft.com/office/officeart/2005/8/layout/cycle6"/>
    <dgm:cxn modelId="{E120A15D-27A5-0947-9619-CDADAAA9614E}" type="presOf" srcId="{15F7DFD3-0B34-DD4A-B8B7-9EE2C3F6AD1F}" destId="{09FA1AD5-CFD9-FE42-8D60-B7713195694A}" srcOrd="0" destOrd="0" presId="urn:microsoft.com/office/officeart/2005/8/layout/cycle6"/>
    <dgm:cxn modelId="{6524F962-E9BA-6A48-9A45-BBA978E7BEFB}" srcId="{7FDCAA13-1382-5D4C-AD75-69D512AC1D57}" destId="{E3653BDF-DB21-BA4B-914A-1856FC4ED8EC}" srcOrd="0" destOrd="0" parTransId="{C7790123-86C8-EA41-BA6A-EE7691ADDF4B}" sibTransId="{C3E1A765-A265-BF44-A9FC-DCDDDCD58AEC}"/>
    <dgm:cxn modelId="{D5FA436B-B300-6C44-992C-071C7AB4BE27}" srcId="{7FDCAA13-1382-5D4C-AD75-69D512AC1D57}" destId="{FAF149E3-C25B-AF4B-8DF0-7925E9A34B53}" srcOrd="4" destOrd="0" parTransId="{0C77ACF4-9723-454A-816A-471F52749CD9}" sibTransId="{DD503D85-3E47-8744-A349-54CC55FCDE84}"/>
    <dgm:cxn modelId="{7972476D-674B-0843-A184-EE58C9281623}" type="presOf" srcId="{FAF149E3-C25B-AF4B-8DF0-7925E9A34B53}" destId="{24106A10-3DC6-CF4C-B698-EF54B443FF5C}" srcOrd="0" destOrd="0" presId="urn:microsoft.com/office/officeart/2005/8/layout/cycle6"/>
    <dgm:cxn modelId="{85C6DC79-BC07-3A4E-85B7-B3850E4050D0}" type="presOf" srcId="{3714FAE1-FC6D-D246-8EE8-AE7BE53A43BA}" destId="{815AEFE1-2CFE-9641-AAC3-663E1B20FA12}" srcOrd="0" destOrd="0" presId="urn:microsoft.com/office/officeart/2005/8/layout/cycle6"/>
    <dgm:cxn modelId="{93E4F37C-83E2-574B-ABC8-AEB2772DDDD8}" type="presOf" srcId="{0666A797-DF12-554D-8241-95E01ACF2E6C}" destId="{A76783A7-F557-F141-AF48-DF71AF2B020F}" srcOrd="0" destOrd="0" presId="urn:microsoft.com/office/officeart/2005/8/layout/cycle6"/>
    <dgm:cxn modelId="{E2CA8381-9554-BA48-B448-DC6F60EACFC7}" srcId="{7FDCAA13-1382-5D4C-AD75-69D512AC1D57}" destId="{0666A797-DF12-554D-8241-95E01ACF2E6C}" srcOrd="1" destOrd="0" parTransId="{64ECF0F0-5C53-7C41-A3C4-3E9B9EAAE960}" sibTransId="{68DCBCE0-8CE6-DB47-97D4-196A5F6CBA1C}"/>
    <dgm:cxn modelId="{FA3B8783-3819-B746-A7CA-0C04B8A65B8B}" srcId="{7FDCAA13-1382-5D4C-AD75-69D512AC1D57}" destId="{3714FAE1-FC6D-D246-8EE8-AE7BE53A43BA}" srcOrd="3" destOrd="0" parTransId="{02D529AF-9B66-D64F-8485-9E535612C7C3}" sibTransId="{15F7DFD3-0B34-DD4A-B8B7-9EE2C3F6AD1F}"/>
    <dgm:cxn modelId="{C38B6488-3718-F449-B3B9-B4C1E79EB2F5}" type="presOf" srcId="{DD503D85-3E47-8744-A349-54CC55FCDE84}" destId="{8E9C70B4-FB21-B342-9029-DE8358C83167}" srcOrd="0" destOrd="0" presId="urn:microsoft.com/office/officeart/2005/8/layout/cycle6"/>
    <dgm:cxn modelId="{A528B3A3-B597-FF47-A1A7-C985F27DF793}" type="presOf" srcId="{461F2C0F-3F1F-0A4F-ABD7-7EE1FEF823BB}" destId="{07CFF0FA-3838-454F-A3CC-DD90A3ADC5D3}" srcOrd="0" destOrd="0" presId="urn:microsoft.com/office/officeart/2005/8/layout/cycle6"/>
    <dgm:cxn modelId="{C378A3B9-E4E8-464F-A9F6-49959929714B}" type="presOf" srcId="{E3653BDF-DB21-BA4B-914A-1856FC4ED8EC}" destId="{4C98FE60-4A6D-AF4A-94C4-574FE2F39BB6}" srcOrd="0" destOrd="0" presId="urn:microsoft.com/office/officeart/2005/8/layout/cycle6"/>
    <dgm:cxn modelId="{E0EDCFEA-41AD-4A43-B9E4-BC5C7AF5BE2C}" type="presOf" srcId="{68DCBCE0-8CE6-DB47-97D4-196A5F6CBA1C}" destId="{43661B54-4A52-5F48-92C0-254ED43B7DB8}" srcOrd="0" destOrd="0" presId="urn:microsoft.com/office/officeart/2005/8/layout/cycle6"/>
    <dgm:cxn modelId="{A12DC0EF-9044-AF40-A84B-BE25ED4F27B0}" srcId="{7FDCAA13-1382-5D4C-AD75-69D512AC1D57}" destId="{461F2C0F-3F1F-0A4F-ABD7-7EE1FEF823BB}" srcOrd="5" destOrd="0" parTransId="{2D34C4B5-743D-DA41-B902-9A3EE4607D26}" sibTransId="{E505EE65-C6C7-0249-B76C-624E44946DBE}"/>
    <dgm:cxn modelId="{5B0DD2F1-BC7B-0F4B-AD8E-78F12D6127C4}" type="presOf" srcId="{E505EE65-C6C7-0249-B76C-624E44946DBE}" destId="{DD7E434E-FD8F-8D4B-9376-0F7892F18252}" srcOrd="0" destOrd="0" presId="urn:microsoft.com/office/officeart/2005/8/layout/cycle6"/>
    <dgm:cxn modelId="{C67077F6-BCB7-5340-906C-C255D160273B}" type="presOf" srcId="{C3E1A765-A265-BF44-A9FC-DCDDDCD58AEC}" destId="{9F213E5D-D9FC-D14D-A697-1DADD9352BA5}" srcOrd="0" destOrd="0" presId="urn:microsoft.com/office/officeart/2005/8/layout/cycle6"/>
    <dgm:cxn modelId="{3E0B3CFD-1AF9-9B48-B766-744D68685397}" srcId="{7FDCAA13-1382-5D4C-AD75-69D512AC1D57}" destId="{EBD4D3C4-1655-544E-A811-4C7933D4B162}" srcOrd="2" destOrd="0" parTransId="{ECC94178-D5AA-3240-B849-949A2111B6C3}" sibTransId="{207307E5-DE43-D449-8D37-C77BF5B865D4}"/>
    <dgm:cxn modelId="{B4601CAC-BA1E-D241-A2F6-48D166D3B8D4}" type="presParOf" srcId="{58D78B4C-8826-6F46-85F0-39B2A2F3CA4F}" destId="{4C98FE60-4A6D-AF4A-94C4-574FE2F39BB6}" srcOrd="0" destOrd="0" presId="urn:microsoft.com/office/officeart/2005/8/layout/cycle6"/>
    <dgm:cxn modelId="{27579F45-C948-A84D-A51D-FE688973A977}" type="presParOf" srcId="{58D78B4C-8826-6F46-85F0-39B2A2F3CA4F}" destId="{C604DB88-3455-5E42-8A8B-2F4A9DBF3AE7}" srcOrd="1" destOrd="0" presId="urn:microsoft.com/office/officeart/2005/8/layout/cycle6"/>
    <dgm:cxn modelId="{2B6B0BA7-64CC-8F4B-B6D9-AE18BFCB3673}" type="presParOf" srcId="{58D78B4C-8826-6F46-85F0-39B2A2F3CA4F}" destId="{9F213E5D-D9FC-D14D-A697-1DADD9352BA5}" srcOrd="2" destOrd="0" presId="urn:microsoft.com/office/officeart/2005/8/layout/cycle6"/>
    <dgm:cxn modelId="{43D45C95-C55D-454A-852E-FC6C37DCC2F2}" type="presParOf" srcId="{58D78B4C-8826-6F46-85F0-39B2A2F3CA4F}" destId="{A76783A7-F557-F141-AF48-DF71AF2B020F}" srcOrd="3" destOrd="0" presId="urn:microsoft.com/office/officeart/2005/8/layout/cycle6"/>
    <dgm:cxn modelId="{06A2DD90-0FB5-CC46-BE9E-362AB7A0EFC2}" type="presParOf" srcId="{58D78B4C-8826-6F46-85F0-39B2A2F3CA4F}" destId="{942DC53B-2346-2F43-9CCA-1D1CB3A8AFEC}" srcOrd="4" destOrd="0" presId="urn:microsoft.com/office/officeart/2005/8/layout/cycle6"/>
    <dgm:cxn modelId="{E6128F63-4BF2-A24B-99B4-497B109E8023}" type="presParOf" srcId="{58D78B4C-8826-6F46-85F0-39B2A2F3CA4F}" destId="{43661B54-4A52-5F48-92C0-254ED43B7DB8}" srcOrd="5" destOrd="0" presId="urn:microsoft.com/office/officeart/2005/8/layout/cycle6"/>
    <dgm:cxn modelId="{6F1625DF-9777-814D-B88C-6619ADCF3535}" type="presParOf" srcId="{58D78B4C-8826-6F46-85F0-39B2A2F3CA4F}" destId="{2613E640-BA5B-9248-A9BE-DA78D7806C75}" srcOrd="6" destOrd="0" presId="urn:microsoft.com/office/officeart/2005/8/layout/cycle6"/>
    <dgm:cxn modelId="{07DDBE23-FE47-2342-8DD8-D28AB0DAB25E}" type="presParOf" srcId="{58D78B4C-8826-6F46-85F0-39B2A2F3CA4F}" destId="{A7FE9264-E133-D242-BE8E-4774DE520C35}" srcOrd="7" destOrd="0" presId="urn:microsoft.com/office/officeart/2005/8/layout/cycle6"/>
    <dgm:cxn modelId="{9F2008A0-988D-7B4F-BAC6-28143BFD49A6}" type="presParOf" srcId="{58D78B4C-8826-6F46-85F0-39B2A2F3CA4F}" destId="{5D197665-F6B7-2345-8001-379D145EC3C3}" srcOrd="8" destOrd="0" presId="urn:microsoft.com/office/officeart/2005/8/layout/cycle6"/>
    <dgm:cxn modelId="{2AB31450-CC03-D94E-AC1E-548F8E42CC41}" type="presParOf" srcId="{58D78B4C-8826-6F46-85F0-39B2A2F3CA4F}" destId="{815AEFE1-2CFE-9641-AAC3-663E1B20FA12}" srcOrd="9" destOrd="0" presId="urn:microsoft.com/office/officeart/2005/8/layout/cycle6"/>
    <dgm:cxn modelId="{A9DA263B-5692-7B45-B131-97EB666CF9E9}" type="presParOf" srcId="{58D78B4C-8826-6F46-85F0-39B2A2F3CA4F}" destId="{E6E17375-B989-5544-84E2-DF6DCAE4654C}" srcOrd="10" destOrd="0" presId="urn:microsoft.com/office/officeart/2005/8/layout/cycle6"/>
    <dgm:cxn modelId="{9783D138-9444-5545-9CDB-4B09530ABDB9}" type="presParOf" srcId="{58D78B4C-8826-6F46-85F0-39B2A2F3CA4F}" destId="{09FA1AD5-CFD9-FE42-8D60-B7713195694A}" srcOrd="11" destOrd="0" presId="urn:microsoft.com/office/officeart/2005/8/layout/cycle6"/>
    <dgm:cxn modelId="{F8BB7782-7D7E-C844-859B-6A4F270396C0}" type="presParOf" srcId="{58D78B4C-8826-6F46-85F0-39B2A2F3CA4F}" destId="{24106A10-3DC6-CF4C-B698-EF54B443FF5C}" srcOrd="12" destOrd="0" presId="urn:microsoft.com/office/officeart/2005/8/layout/cycle6"/>
    <dgm:cxn modelId="{97241935-4F6C-5A45-8161-7943510B6311}" type="presParOf" srcId="{58D78B4C-8826-6F46-85F0-39B2A2F3CA4F}" destId="{D60566BC-EF7E-1147-A531-09C7B6EB2559}" srcOrd="13" destOrd="0" presId="urn:microsoft.com/office/officeart/2005/8/layout/cycle6"/>
    <dgm:cxn modelId="{65E247B6-8ABC-9C42-8D9C-D45486F90D78}" type="presParOf" srcId="{58D78B4C-8826-6F46-85F0-39B2A2F3CA4F}" destId="{8E9C70B4-FB21-B342-9029-DE8358C83167}" srcOrd="14" destOrd="0" presId="urn:microsoft.com/office/officeart/2005/8/layout/cycle6"/>
    <dgm:cxn modelId="{9467FCDC-7D78-ED4F-B254-80F78BEA5E73}" type="presParOf" srcId="{58D78B4C-8826-6F46-85F0-39B2A2F3CA4F}" destId="{07CFF0FA-3838-454F-A3CC-DD90A3ADC5D3}" srcOrd="15" destOrd="0" presId="urn:microsoft.com/office/officeart/2005/8/layout/cycle6"/>
    <dgm:cxn modelId="{9277D624-5445-FB40-915D-D2BA82BF99BA}" type="presParOf" srcId="{58D78B4C-8826-6F46-85F0-39B2A2F3CA4F}" destId="{66108E2C-1099-B747-A426-341C42946501}" srcOrd="16" destOrd="0" presId="urn:microsoft.com/office/officeart/2005/8/layout/cycle6"/>
    <dgm:cxn modelId="{DF5293BE-01CB-054D-AE33-0CCB68B899F3}" type="presParOf" srcId="{58D78B4C-8826-6F46-85F0-39B2A2F3CA4F}" destId="{DD7E434E-FD8F-8D4B-9376-0F7892F1825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CAA13-1382-5D4C-AD75-69D512AC1D57}" type="doc">
      <dgm:prSet loTypeId="urn:microsoft.com/office/officeart/2005/8/layout/cycle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653BDF-DB21-BA4B-914A-1856FC4ED8EC}">
      <dgm:prSet phldrT="[Text]"/>
      <dgm:spPr/>
      <dgm:t>
        <a:bodyPr/>
        <a:lstStyle/>
        <a:p>
          <a:r>
            <a:rPr lang="en-US" dirty="0"/>
            <a:t>Set up UASC health team</a:t>
          </a:r>
        </a:p>
      </dgm:t>
    </dgm:pt>
    <dgm:pt modelId="{C7790123-86C8-EA41-BA6A-EE7691ADDF4B}" type="parTrans" cxnId="{6524F962-E9BA-6A48-9A45-BBA978E7BEFB}">
      <dgm:prSet/>
      <dgm:spPr/>
      <dgm:t>
        <a:bodyPr/>
        <a:lstStyle/>
        <a:p>
          <a:endParaRPr lang="en-US"/>
        </a:p>
      </dgm:t>
    </dgm:pt>
    <dgm:pt modelId="{C3E1A765-A265-BF44-A9FC-DCDDDCD58AEC}" type="sibTrans" cxnId="{6524F962-E9BA-6A48-9A45-BBA978E7BEFB}">
      <dgm:prSet/>
      <dgm:spPr/>
      <dgm:t>
        <a:bodyPr/>
        <a:lstStyle/>
        <a:p>
          <a:endParaRPr lang="en-US"/>
        </a:p>
      </dgm:t>
    </dgm:pt>
    <dgm:pt modelId="{EBD4D3C4-1655-544E-A811-4C7933D4B162}">
      <dgm:prSet phldrT="[Text]"/>
      <dgm:spPr/>
      <dgm:t>
        <a:bodyPr/>
        <a:lstStyle/>
        <a:p>
          <a:r>
            <a:rPr lang="en-US" dirty="0"/>
            <a:t>CAMHS project</a:t>
          </a:r>
        </a:p>
      </dgm:t>
    </dgm:pt>
    <dgm:pt modelId="{ECC94178-D5AA-3240-B849-949A2111B6C3}" type="parTrans" cxnId="{3E0B3CFD-1AF9-9B48-B766-744D68685397}">
      <dgm:prSet/>
      <dgm:spPr/>
      <dgm:t>
        <a:bodyPr/>
        <a:lstStyle/>
        <a:p>
          <a:endParaRPr lang="en-US"/>
        </a:p>
      </dgm:t>
    </dgm:pt>
    <dgm:pt modelId="{207307E5-DE43-D449-8D37-C77BF5B865D4}" type="sibTrans" cxnId="{3E0B3CFD-1AF9-9B48-B766-744D68685397}">
      <dgm:prSet/>
      <dgm:spPr/>
      <dgm:t>
        <a:bodyPr/>
        <a:lstStyle/>
        <a:p>
          <a:endParaRPr lang="en-US"/>
        </a:p>
      </dgm:t>
    </dgm:pt>
    <dgm:pt modelId="{3714FAE1-FC6D-D246-8EE8-AE7BE53A43BA}">
      <dgm:prSet phldrT="[Text]"/>
      <dgm:spPr/>
      <dgm:t>
        <a:bodyPr/>
        <a:lstStyle/>
        <a:p>
          <a:r>
            <a:rPr lang="en-US" dirty="0"/>
            <a:t>IHA capacity</a:t>
          </a:r>
        </a:p>
      </dgm:t>
    </dgm:pt>
    <dgm:pt modelId="{02D529AF-9B66-D64F-8485-9E535612C7C3}" type="parTrans" cxnId="{FA3B8783-3819-B746-A7CA-0C04B8A65B8B}">
      <dgm:prSet/>
      <dgm:spPr/>
      <dgm:t>
        <a:bodyPr/>
        <a:lstStyle/>
        <a:p>
          <a:endParaRPr lang="en-US"/>
        </a:p>
      </dgm:t>
    </dgm:pt>
    <dgm:pt modelId="{15F7DFD3-0B34-DD4A-B8B7-9EE2C3F6AD1F}" type="sibTrans" cxnId="{FA3B8783-3819-B746-A7CA-0C04B8A65B8B}">
      <dgm:prSet/>
      <dgm:spPr/>
      <dgm:t>
        <a:bodyPr/>
        <a:lstStyle/>
        <a:p>
          <a:endParaRPr lang="en-US"/>
        </a:p>
      </dgm:t>
    </dgm:pt>
    <dgm:pt modelId="{FAF149E3-C25B-AF4B-8DF0-7925E9A34B53}">
      <dgm:prSet phldrT="[Text]"/>
      <dgm:spPr/>
      <dgm:t>
        <a:bodyPr/>
        <a:lstStyle/>
        <a:p>
          <a:r>
            <a:rPr lang="en-US" dirty="0"/>
            <a:t>Pathways &amp; processes</a:t>
          </a:r>
        </a:p>
      </dgm:t>
    </dgm:pt>
    <dgm:pt modelId="{0C77ACF4-9723-454A-816A-471F52749CD9}" type="parTrans" cxnId="{D5FA436B-B300-6C44-992C-071C7AB4BE27}">
      <dgm:prSet/>
      <dgm:spPr/>
      <dgm:t>
        <a:bodyPr/>
        <a:lstStyle/>
        <a:p>
          <a:endParaRPr lang="en-US"/>
        </a:p>
      </dgm:t>
    </dgm:pt>
    <dgm:pt modelId="{DD503D85-3E47-8744-A349-54CC55FCDE84}" type="sibTrans" cxnId="{D5FA436B-B300-6C44-992C-071C7AB4BE27}">
      <dgm:prSet/>
      <dgm:spPr/>
      <dgm:t>
        <a:bodyPr/>
        <a:lstStyle/>
        <a:p>
          <a:endParaRPr lang="en-US"/>
        </a:p>
      </dgm:t>
    </dgm:pt>
    <dgm:pt modelId="{461F2C0F-3F1F-0A4F-ABD7-7EE1FEF823BB}">
      <dgm:prSet phldrT="[Text]"/>
      <dgm:spPr/>
      <dgm:t>
        <a:bodyPr/>
        <a:lstStyle/>
        <a:p>
          <a:r>
            <a:rPr lang="en-US" dirty="0"/>
            <a:t>Raising awareness</a:t>
          </a:r>
        </a:p>
      </dgm:t>
    </dgm:pt>
    <dgm:pt modelId="{2D34C4B5-743D-DA41-B902-9A3EE4607D26}" type="parTrans" cxnId="{A12DC0EF-9044-AF40-A84B-BE25ED4F27B0}">
      <dgm:prSet/>
      <dgm:spPr/>
      <dgm:t>
        <a:bodyPr/>
        <a:lstStyle/>
        <a:p>
          <a:endParaRPr lang="en-US"/>
        </a:p>
      </dgm:t>
    </dgm:pt>
    <dgm:pt modelId="{E505EE65-C6C7-0249-B76C-624E44946DBE}" type="sibTrans" cxnId="{A12DC0EF-9044-AF40-A84B-BE25ED4F27B0}">
      <dgm:prSet/>
      <dgm:spPr/>
      <dgm:t>
        <a:bodyPr/>
        <a:lstStyle/>
        <a:p>
          <a:endParaRPr lang="en-US"/>
        </a:p>
      </dgm:t>
    </dgm:pt>
    <dgm:pt modelId="{0666A797-DF12-554D-8241-95E01ACF2E6C}">
      <dgm:prSet/>
      <dgm:spPr/>
      <dgm:t>
        <a:bodyPr/>
        <a:lstStyle/>
        <a:p>
          <a:r>
            <a:rPr lang="en-US" dirty="0"/>
            <a:t>Needs assessment</a:t>
          </a:r>
        </a:p>
      </dgm:t>
    </dgm:pt>
    <dgm:pt modelId="{64ECF0F0-5C53-7C41-A3C4-3E9B9EAAE960}" type="parTrans" cxnId="{E2CA8381-9554-BA48-B448-DC6F60EACFC7}">
      <dgm:prSet/>
      <dgm:spPr/>
      <dgm:t>
        <a:bodyPr/>
        <a:lstStyle/>
        <a:p>
          <a:endParaRPr lang="en-US"/>
        </a:p>
      </dgm:t>
    </dgm:pt>
    <dgm:pt modelId="{68DCBCE0-8CE6-DB47-97D4-196A5F6CBA1C}" type="sibTrans" cxnId="{E2CA8381-9554-BA48-B448-DC6F60EACFC7}">
      <dgm:prSet/>
      <dgm:spPr/>
      <dgm:t>
        <a:bodyPr/>
        <a:lstStyle/>
        <a:p>
          <a:endParaRPr lang="en-US"/>
        </a:p>
      </dgm:t>
    </dgm:pt>
    <dgm:pt modelId="{58D78B4C-8826-6F46-85F0-39B2A2F3CA4F}" type="pres">
      <dgm:prSet presAssocID="{7FDCAA13-1382-5D4C-AD75-69D512AC1D57}" presName="cycle" presStyleCnt="0">
        <dgm:presLayoutVars>
          <dgm:dir/>
          <dgm:resizeHandles val="exact"/>
        </dgm:presLayoutVars>
      </dgm:prSet>
      <dgm:spPr/>
    </dgm:pt>
    <dgm:pt modelId="{4C98FE60-4A6D-AF4A-94C4-574FE2F39BB6}" type="pres">
      <dgm:prSet presAssocID="{E3653BDF-DB21-BA4B-914A-1856FC4ED8EC}" presName="node" presStyleLbl="node1" presStyleIdx="0" presStyleCnt="6">
        <dgm:presLayoutVars>
          <dgm:bulletEnabled val="1"/>
        </dgm:presLayoutVars>
      </dgm:prSet>
      <dgm:spPr/>
    </dgm:pt>
    <dgm:pt modelId="{C604DB88-3455-5E42-8A8B-2F4A9DBF3AE7}" type="pres">
      <dgm:prSet presAssocID="{E3653BDF-DB21-BA4B-914A-1856FC4ED8EC}" presName="spNode" presStyleCnt="0"/>
      <dgm:spPr/>
    </dgm:pt>
    <dgm:pt modelId="{9F213E5D-D9FC-D14D-A697-1DADD9352BA5}" type="pres">
      <dgm:prSet presAssocID="{C3E1A765-A265-BF44-A9FC-DCDDDCD58AEC}" presName="sibTrans" presStyleLbl="sibTrans1D1" presStyleIdx="0" presStyleCnt="6"/>
      <dgm:spPr/>
    </dgm:pt>
    <dgm:pt modelId="{A76783A7-F557-F141-AF48-DF71AF2B020F}" type="pres">
      <dgm:prSet presAssocID="{0666A797-DF12-554D-8241-95E01ACF2E6C}" presName="node" presStyleLbl="node1" presStyleIdx="1" presStyleCnt="6">
        <dgm:presLayoutVars>
          <dgm:bulletEnabled val="1"/>
        </dgm:presLayoutVars>
      </dgm:prSet>
      <dgm:spPr/>
    </dgm:pt>
    <dgm:pt modelId="{942DC53B-2346-2F43-9CCA-1D1CB3A8AFEC}" type="pres">
      <dgm:prSet presAssocID="{0666A797-DF12-554D-8241-95E01ACF2E6C}" presName="spNode" presStyleCnt="0"/>
      <dgm:spPr/>
    </dgm:pt>
    <dgm:pt modelId="{43661B54-4A52-5F48-92C0-254ED43B7DB8}" type="pres">
      <dgm:prSet presAssocID="{68DCBCE0-8CE6-DB47-97D4-196A5F6CBA1C}" presName="sibTrans" presStyleLbl="sibTrans1D1" presStyleIdx="1" presStyleCnt="6"/>
      <dgm:spPr/>
    </dgm:pt>
    <dgm:pt modelId="{2613E640-BA5B-9248-A9BE-DA78D7806C75}" type="pres">
      <dgm:prSet presAssocID="{EBD4D3C4-1655-544E-A811-4C7933D4B162}" presName="node" presStyleLbl="node1" presStyleIdx="2" presStyleCnt="6">
        <dgm:presLayoutVars>
          <dgm:bulletEnabled val="1"/>
        </dgm:presLayoutVars>
      </dgm:prSet>
      <dgm:spPr/>
    </dgm:pt>
    <dgm:pt modelId="{A7FE9264-E133-D242-BE8E-4774DE520C35}" type="pres">
      <dgm:prSet presAssocID="{EBD4D3C4-1655-544E-A811-4C7933D4B162}" presName="spNode" presStyleCnt="0"/>
      <dgm:spPr/>
    </dgm:pt>
    <dgm:pt modelId="{5D197665-F6B7-2345-8001-379D145EC3C3}" type="pres">
      <dgm:prSet presAssocID="{207307E5-DE43-D449-8D37-C77BF5B865D4}" presName="sibTrans" presStyleLbl="sibTrans1D1" presStyleIdx="2" presStyleCnt="6"/>
      <dgm:spPr/>
    </dgm:pt>
    <dgm:pt modelId="{815AEFE1-2CFE-9641-AAC3-663E1B20FA12}" type="pres">
      <dgm:prSet presAssocID="{3714FAE1-FC6D-D246-8EE8-AE7BE53A43BA}" presName="node" presStyleLbl="node1" presStyleIdx="3" presStyleCnt="6">
        <dgm:presLayoutVars>
          <dgm:bulletEnabled val="1"/>
        </dgm:presLayoutVars>
      </dgm:prSet>
      <dgm:spPr/>
    </dgm:pt>
    <dgm:pt modelId="{E6E17375-B989-5544-84E2-DF6DCAE4654C}" type="pres">
      <dgm:prSet presAssocID="{3714FAE1-FC6D-D246-8EE8-AE7BE53A43BA}" presName="spNode" presStyleCnt="0"/>
      <dgm:spPr/>
    </dgm:pt>
    <dgm:pt modelId="{09FA1AD5-CFD9-FE42-8D60-B7713195694A}" type="pres">
      <dgm:prSet presAssocID="{15F7DFD3-0B34-DD4A-B8B7-9EE2C3F6AD1F}" presName="sibTrans" presStyleLbl="sibTrans1D1" presStyleIdx="3" presStyleCnt="6"/>
      <dgm:spPr/>
    </dgm:pt>
    <dgm:pt modelId="{24106A10-3DC6-CF4C-B698-EF54B443FF5C}" type="pres">
      <dgm:prSet presAssocID="{FAF149E3-C25B-AF4B-8DF0-7925E9A34B53}" presName="node" presStyleLbl="node1" presStyleIdx="4" presStyleCnt="6">
        <dgm:presLayoutVars>
          <dgm:bulletEnabled val="1"/>
        </dgm:presLayoutVars>
      </dgm:prSet>
      <dgm:spPr/>
    </dgm:pt>
    <dgm:pt modelId="{D60566BC-EF7E-1147-A531-09C7B6EB2559}" type="pres">
      <dgm:prSet presAssocID="{FAF149E3-C25B-AF4B-8DF0-7925E9A34B53}" presName="spNode" presStyleCnt="0"/>
      <dgm:spPr/>
    </dgm:pt>
    <dgm:pt modelId="{8E9C70B4-FB21-B342-9029-DE8358C83167}" type="pres">
      <dgm:prSet presAssocID="{DD503D85-3E47-8744-A349-54CC55FCDE84}" presName="sibTrans" presStyleLbl="sibTrans1D1" presStyleIdx="4" presStyleCnt="6"/>
      <dgm:spPr/>
    </dgm:pt>
    <dgm:pt modelId="{07CFF0FA-3838-454F-A3CC-DD90A3ADC5D3}" type="pres">
      <dgm:prSet presAssocID="{461F2C0F-3F1F-0A4F-ABD7-7EE1FEF823BB}" presName="node" presStyleLbl="node1" presStyleIdx="5" presStyleCnt="6" custRadScaleRad="102660" custRadScaleInc="-4274">
        <dgm:presLayoutVars>
          <dgm:bulletEnabled val="1"/>
        </dgm:presLayoutVars>
      </dgm:prSet>
      <dgm:spPr/>
    </dgm:pt>
    <dgm:pt modelId="{66108E2C-1099-B747-A426-341C42946501}" type="pres">
      <dgm:prSet presAssocID="{461F2C0F-3F1F-0A4F-ABD7-7EE1FEF823BB}" presName="spNode" presStyleCnt="0"/>
      <dgm:spPr/>
    </dgm:pt>
    <dgm:pt modelId="{DD7E434E-FD8F-8D4B-9376-0F7892F18252}" type="pres">
      <dgm:prSet presAssocID="{E505EE65-C6C7-0249-B76C-624E44946DBE}" presName="sibTrans" presStyleLbl="sibTrans1D1" presStyleIdx="5" presStyleCnt="6"/>
      <dgm:spPr/>
    </dgm:pt>
  </dgm:ptLst>
  <dgm:cxnLst>
    <dgm:cxn modelId="{5A326D1D-73F3-3D4B-BA9E-30A7CF00DEC6}" type="presOf" srcId="{207307E5-DE43-D449-8D37-C77BF5B865D4}" destId="{5D197665-F6B7-2345-8001-379D145EC3C3}" srcOrd="0" destOrd="0" presId="urn:microsoft.com/office/officeart/2005/8/layout/cycle6"/>
    <dgm:cxn modelId="{DD80642D-C6D5-F244-8BCF-3BD3C65F572F}" type="presOf" srcId="{461F2C0F-3F1F-0A4F-ABD7-7EE1FEF823BB}" destId="{07CFF0FA-3838-454F-A3CC-DD90A3ADC5D3}" srcOrd="0" destOrd="0" presId="urn:microsoft.com/office/officeart/2005/8/layout/cycle6"/>
    <dgm:cxn modelId="{1789C13C-A925-EB4E-9EB8-05FC77163A2C}" type="presOf" srcId="{0666A797-DF12-554D-8241-95E01ACF2E6C}" destId="{A76783A7-F557-F141-AF48-DF71AF2B020F}" srcOrd="0" destOrd="0" presId="urn:microsoft.com/office/officeart/2005/8/layout/cycle6"/>
    <dgm:cxn modelId="{B68D0F5D-41CA-9C4D-9CB4-39CFAA929565}" type="presOf" srcId="{68DCBCE0-8CE6-DB47-97D4-196A5F6CBA1C}" destId="{43661B54-4A52-5F48-92C0-254ED43B7DB8}" srcOrd="0" destOrd="0" presId="urn:microsoft.com/office/officeart/2005/8/layout/cycle6"/>
    <dgm:cxn modelId="{6524F962-E9BA-6A48-9A45-BBA978E7BEFB}" srcId="{7FDCAA13-1382-5D4C-AD75-69D512AC1D57}" destId="{E3653BDF-DB21-BA4B-914A-1856FC4ED8EC}" srcOrd="0" destOrd="0" parTransId="{C7790123-86C8-EA41-BA6A-EE7691ADDF4B}" sibTransId="{C3E1A765-A265-BF44-A9FC-DCDDDCD58AEC}"/>
    <dgm:cxn modelId="{D5FA436B-B300-6C44-992C-071C7AB4BE27}" srcId="{7FDCAA13-1382-5D4C-AD75-69D512AC1D57}" destId="{FAF149E3-C25B-AF4B-8DF0-7925E9A34B53}" srcOrd="4" destOrd="0" parTransId="{0C77ACF4-9723-454A-816A-471F52749CD9}" sibTransId="{DD503D85-3E47-8744-A349-54CC55FCDE84}"/>
    <dgm:cxn modelId="{DDB42E6D-634E-D449-8760-BEA77A35EB21}" type="presOf" srcId="{EBD4D3C4-1655-544E-A811-4C7933D4B162}" destId="{2613E640-BA5B-9248-A9BE-DA78D7806C75}" srcOrd="0" destOrd="0" presId="urn:microsoft.com/office/officeart/2005/8/layout/cycle6"/>
    <dgm:cxn modelId="{AA483C76-5408-E54D-B240-9B796288D9C0}" type="presOf" srcId="{E505EE65-C6C7-0249-B76C-624E44946DBE}" destId="{DD7E434E-FD8F-8D4B-9376-0F7892F18252}" srcOrd="0" destOrd="0" presId="urn:microsoft.com/office/officeart/2005/8/layout/cycle6"/>
    <dgm:cxn modelId="{CE10F27D-C6B0-2142-AF63-464DA13A4F12}" type="presOf" srcId="{C3E1A765-A265-BF44-A9FC-DCDDDCD58AEC}" destId="{9F213E5D-D9FC-D14D-A697-1DADD9352BA5}" srcOrd="0" destOrd="0" presId="urn:microsoft.com/office/officeart/2005/8/layout/cycle6"/>
    <dgm:cxn modelId="{E2CA8381-9554-BA48-B448-DC6F60EACFC7}" srcId="{7FDCAA13-1382-5D4C-AD75-69D512AC1D57}" destId="{0666A797-DF12-554D-8241-95E01ACF2E6C}" srcOrd="1" destOrd="0" parTransId="{64ECF0F0-5C53-7C41-A3C4-3E9B9EAAE960}" sibTransId="{68DCBCE0-8CE6-DB47-97D4-196A5F6CBA1C}"/>
    <dgm:cxn modelId="{FA3B8783-3819-B746-A7CA-0C04B8A65B8B}" srcId="{7FDCAA13-1382-5D4C-AD75-69D512AC1D57}" destId="{3714FAE1-FC6D-D246-8EE8-AE7BE53A43BA}" srcOrd="3" destOrd="0" parTransId="{02D529AF-9B66-D64F-8485-9E535612C7C3}" sibTransId="{15F7DFD3-0B34-DD4A-B8B7-9EE2C3F6AD1F}"/>
    <dgm:cxn modelId="{621EDD8C-62FA-8B4C-B147-8C42407BE579}" type="presOf" srcId="{FAF149E3-C25B-AF4B-8DF0-7925E9A34B53}" destId="{24106A10-3DC6-CF4C-B698-EF54B443FF5C}" srcOrd="0" destOrd="0" presId="urn:microsoft.com/office/officeart/2005/8/layout/cycle6"/>
    <dgm:cxn modelId="{8EB5F9A6-FFD3-1248-83BB-61F9F9B8FC79}" type="presOf" srcId="{3714FAE1-FC6D-D246-8EE8-AE7BE53A43BA}" destId="{815AEFE1-2CFE-9641-AAC3-663E1B20FA12}" srcOrd="0" destOrd="0" presId="urn:microsoft.com/office/officeart/2005/8/layout/cycle6"/>
    <dgm:cxn modelId="{FCE57CB1-13A8-3244-BCC3-1BBC2617495A}" type="presOf" srcId="{DD503D85-3E47-8744-A349-54CC55FCDE84}" destId="{8E9C70B4-FB21-B342-9029-DE8358C83167}" srcOrd="0" destOrd="0" presId="urn:microsoft.com/office/officeart/2005/8/layout/cycle6"/>
    <dgm:cxn modelId="{91635BBD-B15E-9347-99C0-5EBD5099AF02}" type="presOf" srcId="{E3653BDF-DB21-BA4B-914A-1856FC4ED8EC}" destId="{4C98FE60-4A6D-AF4A-94C4-574FE2F39BB6}" srcOrd="0" destOrd="0" presId="urn:microsoft.com/office/officeart/2005/8/layout/cycle6"/>
    <dgm:cxn modelId="{42968AC3-91B3-3343-A5EC-CACF95C853D1}" type="presOf" srcId="{7FDCAA13-1382-5D4C-AD75-69D512AC1D57}" destId="{58D78B4C-8826-6F46-85F0-39B2A2F3CA4F}" srcOrd="0" destOrd="0" presId="urn:microsoft.com/office/officeart/2005/8/layout/cycle6"/>
    <dgm:cxn modelId="{5F64DAD3-A8A1-6243-9F5D-8B5E11C212E7}" type="presOf" srcId="{15F7DFD3-0B34-DD4A-B8B7-9EE2C3F6AD1F}" destId="{09FA1AD5-CFD9-FE42-8D60-B7713195694A}" srcOrd="0" destOrd="0" presId="urn:microsoft.com/office/officeart/2005/8/layout/cycle6"/>
    <dgm:cxn modelId="{A12DC0EF-9044-AF40-A84B-BE25ED4F27B0}" srcId="{7FDCAA13-1382-5D4C-AD75-69D512AC1D57}" destId="{461F2C0F-3F1F-0A4F-ABD7-7EE1FEF823BB}" srcOrd="5" destOrd="0" parTransId="{2D34C4B5-743D-DA41-B902-9A3EE4607D26}" sibTransId="{E505EE65-C6C7-0249-B76C-624E44946DBE}"/>
    <dgm:cxn modelId="{3E0B3CFD-1AF9-9B48-B766-744D68685397}" srcId="{7FDCAA13-1382-5D4C-AD75-69D512AC1D57}" destId="{EBD4D3C4-1655-544E-A811-4C7933D4B162}" srcOrd="2" destOrd="0" parTransId="{ECC94178-D5AA-3240-B849-949A2111B6C3}" sibTransId="{207307E5-DE43-D449-8D37-C77BF5B865D4}"/>
    <dgm:cxn modelId="{8BC18BCB-7FDB-034C-B541-42E08845D7BD}" type="presParOf" srcId="{58D78B4C-8826-6F46-85F0-39B2A2F3CA4F}" destId="{4C98FE60-4A6D-AF4A-94C4-574FE2F39BB6}" srcOrd="0" destOrd="0" presId="urn:microsoft.com/office/officeart/2005/8/layout/cycle6"/>
    <dgm:cxn modelId="{E5C16834-45B6-2045-9CB7-7584B3020FA6}" type="presParOf" srcId="{58D78B4C-8826-6F46-85F0-39B2A2F3CA4F}" destId="{C604DB88-3455-5E42-8A8B-2F4A9DBF3AE7}" srcOrd="1" destOrd="0" presId="urn:microsoft.com/office/officeart/2005/8/layout/cycle6"/>
    <dgm:cxn modelId="{E9FA9184-09D1-B644-990B-FA47763370BD}" type="presParOf" srcId="{58D78B4C-8826-6F46-85F0-39B2A2F3CA4F}" destId="{9F213E5D-D9FC-D14D-A697-1DADD9352BA5}" srcOrd="2" destOrd="0" presId="urn:microsoft.com/office/officeart/2005/8/layout/cycle6"/>
    <dgm:cxn modelId="{8649D840-F41C-5841-B06F-9A2A76A301D8}" type="presParOf" srcId="{58D78B4C-8826-6F46-85F0-39B2A2F3CA4F}" destId="{A76783A7-F557-F141-AF48-DF71AF2B020F}" srcOrd="3" destOrd="0" presId="urn:microsoft.com/office/officeart/2005/8/layout/cycle6"/>
    <dgm:cxn modelId="{2EC07D19-6C0D-784C-98DC-BCF25CEDB39C}" type="presParOf" srcId="{58D78B4C-8826-6F46-85F0-39B2A2F3CA4F}" destId="{942DC53B-2346-2F43-9CCA-1D1CB3A8AFEC}" srcOrd="4" destOrd="0" presId="urn:microsoft.com/office/officeart/2005/8/layout/cycle6"/>
    <dgm:cxn modelId="{E6579A05-87D1-FF46-A0D1-7884D2BA3849}" type="presParOf" srcId="{58D78B4C-8826-6F46-85F0-39B2A2F3CA4F}" destId="{43661B54-4A52-5F48-92C0-254ED43B7DB8}" srcOrd="5" destOrd="0" presId="urn:microsoft.com/office/officeart/2005/8/layout/cycle6"/>
    <dgm:cxn modelId="{812C3BDC-75A8-5A4A-BA5D-DBD411690664}" type="presParOf" srcId="{58D78B4C-8826-6F46-85F0-39B2A2F3CA4F}" destId="{2613E640-BA5B-9248-A9BE-DA78D7806C75}" srcOrd="6" destOrd="0" presId="urn:microsoft.com/office/officeart/2005/8/layout/cycle6"/>
    <dgm:cxn modelId="{2B665499-7DE2-F44C-B55E-CFDDB8D80DA3}" type="presParOf" srcId="{58D78B4C-8826-6F46-85F0-39B2A2F3CA4F}" destId="{A7FE9264-E133-D242-BE8E-4774DE520C35}" srcOrd="7" destOrd="0" presId="urn:microsoft.com/office/officeart/2005/8/layout/cycle6"/>
    <dgm:cxn modelId="{C49E8540-C47B-5746-9651-6D91DFBBE283}" type="presParOf" srcId="{58D78B4C-8826-6F46-85F0-39B2A2F3CA4F}" destId="{5D197665-F6B7-2345-8001-379D145EC3C3}" srcOrd="8" destOrd="0" presId="urn:microsoft.com/office/officeart/2005/8/layout/cycle6"/>
    <dgm:cxn modelId="{CFEA4F3C-F450-A541-A85B-44E4D27DAF30}" type="presParOf" srcId="{58D78B4C-8826-6F46-85F0-39B2A2F3CA4F}" destId="{815AEFE1-2CFE-9641-AAC3-663E1B20FA12}" srcOrd="9" destOrd="0" presId="urn:microsoft.com/office/officeart/2005/8/layout/cycle6"/>
    <dgm:cxn modelId="{98909A35-B876-8A42-A9FB-9B7494AE78B0}" type="presParOf" srcId="{58D78B4C-8826-6F46-85F0-39B2A2F3CA4F}" destId="{E6E17375-B989-5544-84E2-DF6DCAE4654C}" srcOrd="10" destOrd="0" presId="urn:microsoft.com/office/officeart/2005/8/layout/cycle6"/>
    <dgm:cxn modelId="{E0A4CCE3-A72C-7445-8BB3-61D174FF10CD}" type="presParOf" srcId="{58D78B4C-8826-6F46-85F0-39B2A2F3CA4F}" destId="{09FA1AD5-CFD9-FE42-8D60-B7713195694A}" srcOrd="11" destOrd="0" presId="urn:microsoft.com/office/officeart/2005/8/layout/cycle6"/>
    <dgm:cxn modelId="{31935C7A-5BD3-6A40-A910-7E6A1F4BF509}" type="presParOf" srcId="{58D78B4C-8826-6F46-85F0-39B2A2F3CA4F}" destId="{24106A10-3DC6-CF4C-B698-EF54B443FF5C}" srcOrd="12" destOrd="0" presId="urn:microsoft.com/office/officeart/2005/8/layout/cycle6"/>
    <dgm:cxn modelId="{CEB6D578-DECC-C84A-86BB-D4BEB46298DB}" type="presParOf" srcId="{58D78B4C-8826-6F46-85F0-39B2A2F3CA4F}" destId="{D60566BC-EF7E-1147-A531-09C7B6EB2559}" srcOrd="13" destOrd="0" presId="urn:microsoft.com/office/officeart/2005/8/layout/cycle6"/>
    <dgm:cxn modelId="{B307472F-078A-864E-BC82-4751B1AF3165}" type="presParOf" srcId="{58D78B4C-8826-6F46-85F0-39B2A2F3CA4F}" destId="{8E9C70B4-FB21-B342-9029-DE8358C83167}" srcOrd="14" destOrd="0" presId="urn:microsoft.com/office/officeart/2005/8/layout/cycle6"/>
    <dgm:cxn modelId="{42D26789-707F-EE4A-9EEE-47E4224341CE}" type="presParOf" srcId="{58D78B4C-8826-6F46-85F0-39B2A2F3CA4F}" destId="{07CFF0FA-3838-454F-A3CC-DD90A3ADC5D3}" srcOrd="15" destOrd="0" presId="urn:microsoft.com/office/officeart/2005/8/layout/cycle6"/>
    <dgm:cxn modelId="{2DA3EE28-0323-144E-9874-F2A10BEDDC90}" type="presParOf" srcId="{58D78B4C-8826-6F46-85F0-39B2A2F3CA4F}" destId="{66108E2C-1099-B747-A426-341C42946501}" srcOrd="16" destOrd="0" presId="urn:microsoft.com/office/officeart/2005/8/layout/cycle6"/>
    <dgm:cxn modelId="{9BEC7BC3-673C-F64F-8C1A-CD062A25135F}" type="presParOf" srcId="{58D78B4C-8826-6F46-85F0-39B2A2F3CA4F}" destId="{DD7E434E-FD8F-8D4B-9376-0F7892F1825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E890E-40AD-0F46-B1BB-E3B225CFFA91}" type="doc">
      <dgm:prSet loTypeId="urn:microsoft.com/office/officeart/2005/8/layout/vList3" loCatId="" qsTypeId="urn:microsoft.com/office/officeart/2005/8/quickstyle/simple4" qsCatId="simple" csTypeId="urn:microsoft.com/office/officeart/2005/8/colors/colorful1" csCatId="colorful" phldr="1"/>
      <dgm:spPr/>
    </dgm:pt>
    <dgm:pt modelId="{19326EDD-499F-E340-8362-C381EE6A4E7E}">
      <dgm:prSet phldrT="[Text]"/>
      <dgm:spPr/>
      <dgm:t>
        <a:bodyPr/>
        <a:lstStyle/>
        <a:p>
          <a:r>
            <a:rPr lang="en-US" dirty="0"/>
            <a:t>Commissioning</a:t>
          </a:r>
        </a:p>
      </dgm:t>
    </dgm:pt>
    <dgm:pt modelId="{EB1B4E04-D6C6-B047-A0E2-DC31491E89E6}" type="parTrans" cxnId="{2D86B086-217A-2B40-AB51-23674FA573C6}">
      <dgm:prSet/>
      <dgm:spPr/>
      <dgm:t>
        <a:bodyPr/>
        <a:lstStyle/>
        <a:p>
          <a:endParaRPr lang="en-US"/>
        </a:p>
      </dgm:t>
    </dgm:pt>
    <dgm:pt modelId="{663D64F9-B210-CE47-8E17-619E6729685B}" type="sibTrans" cxnId="{2D86B086-217A-2B40-AB51-23674FA573C6}">
      <dgm:prSet/>
      <dgm:spPr/>
      <dgm:t>
        <a:bodyPr/>
        <a:lstStyle/>
        <a:p>
          <a:endParaRPr lang="en-US"/>
        </a:p>
      </dgm:t>
    </dgm:pt>
    <dgm:pt modelId="{867B98C4-0C05-DD4B-A373-1020BFDF103F}">
      <dgm:prSet phldrT="[Text]"/>
      <dgm:spPr/>
      <dgm:t>
        <a:bodyPr/>
        <a:lstStyle/>
        <a:p>
          <a:r>
            <a:rPr lang="en-US" dirty="0"/>
            <a:t>Designated LAC professionals</a:t>
          </a:r>
        </a:p>
      </dgm:t>
    </dgm:pt>
    <dgm:pt modelId="{11A5474E-510C-9946-A012-E317081FD8CC}" type="parTrans" cxnId="{4892C62D-D170-8A40-BD3E-325C0F651D12}">
      <dgm:prSet/>
      <dgm:spPr/>
      <dgm:t>
        <a:bodyPr/>
        <a:lstStyle/>
        <a:p>
          <a:endParaRPr lang="en-US"/>
        </a:p>
      </dgm:t>
    </dgm:pt>
    <dgm:pt modelId="{EE93497D-E3B5-F844-AD65-FA189687BA64}" type="sibTrans" cxnId="{4892C62D-D170-8A40-BD3E-325C0F651D12}">
      <dgm:prSet/>
      <dgm:spPr/>
      <dgm:t>
        <a:bodyPr/>
        <a:lstStyle/>
        <a:p>
          <a:endParaRPr lang="en-US"/>
        </a:p>
      </dgm:t>
    </dgm:pt>
    <dgm:pt modelId="{E79F0986-E846-2E47-9D65-00D6F3A2A59C}">
      <dgm:prSet phldrT="[Text]"/>
      <dgm:spPr/>
      <dgm:t>
        <a:bodyPr/>
        <a:lstStyle/>
        <a:p>
          <a:r>
            <a:rPr lang="en-US" dirty="0"/>
            <a:t>Public health</a:t>
          </a:r>
        </a:p>
      </dgm:t>
    </dgm:pt>
    <dgm:pt modelId="{19F8F49E-6831-C944-8F5D-69EA5625DE94}" type="parTrans" cxnId="{A0B911EE-2BBC-414D-86A0-F7ADA48BC135}">
      <dgm:prSet/>
      <dgm:spPr/>
      <dgm:t>
        <a:bodyPr/>
        <a:lstStyle/>
        <a:p>
          <a:endParaRPr lang="en-US"/>
        </a:p>
      </dgm:t>
    </dgm:pt>
    <dgm:pt modelId="{C76EA1F8-3E3B-6446-B6DA-C1B19C0170BC}" type="sibTrans" cxnId="{A0B911EE-2BBC-414D-86A0-F7ADA48BC135}">
      <dgm:prSet/>
      <dgm:spPr/>
      <dgm:t>
        <a:bodyPr/>
        <a:lstStyle/>
        <a:p>
          <a:endParaRPr lang="en-US"/>
        </a:p>
      </dgm:t>
    </dgm:pt>
    <dgm:pt modelId="{C6BF30B4-1952-AA4B-BEF2-3D406679CBDE}">
      <dgm:prSet/>
      <dgm:spPr/>
      <dgm:t>
        <a:bodyPr/>
        <a:lstStyle/>
        <a:p>
          <a:r>
            <a:rPr lang="en-US" dirty="0"/>
            <a:t>CAMHS</a:t>
          </a:r>
        </a:p>
      </dgm:t>
    </dgm:pt>
    <dgm:pt modelId="{B47D7388-1220-A44A-9771-38F7FBAB0781}" type="parTrans" cxnId="{C093FADA-4372-AB42-94BE-06F6AB0A7640}">
      <dgm:prSet/>
      <dgm:spPr/>
      <dgm:t>
        <a:bodyPr/>
        <a:lstStyle/>
        <a:p>
          <a:endParaRPr lang="en-US"/>
        </a:p>
      </dgm:t>
    </dgm:pt>
    <dgm:pt modelId="{A95644BE-20B9-6F43-A832-8B8F0ED05224}" type="sibTrans" cxnId="{C093FADA-4372-AB42-94BE-06F6AB0A7640}">
      <dgm:prSet/>
      <dgm:spPr/>
      <dgm:t>
        <a:bodyPr/>
        <a:lstStyle/>
        <a:p>
          <a:endParaRPr lang="en-US"/>
        </a:p>
      </dgm:t>
    </dgm:pt>
    <dgm:pt modelId="{A713954C-5E39-664E-99D3-D2B67BF28AC6}" type="pres">
      <dgm:prSet presAssocID="{7E0E890E-40AD-0F46-B1BB-E3B225CFFA91}" presName="linearFlow" presStyleCnt="0">
        <dgm:presLayoutVars>
          <dgm:dir/>
          <dgm:resizeHandles val="exact"/>
        </dgm:presLayoutVars>
      </dgm:prSet>
      <dgm:spPr/>
    </dgm:pt>
    <dgm:pt modelId="{169CF959-0BD9-2D42-8381-9C01FABED804}" type="pres">
      <dgm:prSet presAssocID="{19326EDD-499F-E340-8362-C381EE6A4E7E}" presName="composite" presStyleCnt="0"/>
      <dgm:spPr/>
    </dgm:pt>
    <dgm:pt modelId="{F976CA3B-421B-A14D-A877-7AB428CEDF47}" type="pres">
      <dgm:prSet presAssocID="{19326EDD-499F-E340-8362-C381EE6A4E7E}" presName="imgShp" presStyleLbl="fgImgPlace1" presStyleIdx="0" presStyleCnt="4"/>
      <dgm:spPr>
        <a:solidFill>
          <a:schemeClr val="accent2">
            <a:tint val="50000"/>
            <a:hueOff val="0"/>
            <a:satOff val="0"/>
            <a:lumOff val="0"/>
          </a:schemeClr>
        </a:solidFill>
      </dgm:spPr>
    </dgm:pt>
    <dgm:pt modelId="{C327E919-51B0-A441-83FF-13F1BB660426}" type="pres">
      <dgm:prSet presAssocID="{19326EDD-499F-E340-8362-C381EE6A4E7E}" presName="txShp" presStyleLbl="node1" presStyleIdx="0" presStyleCnt="4">
        <dgm:presLayoutVars>
          <dgm:bulletEnabled val="1"/>
        </dgm:presLayoutVars>
      </dgm:prSet>
      <dgm:spPr/>
    </dgm:pt>
    <dgm:pt modelId="{DE2AD1DE-8D09-AB4B-B6F1-7B6FCEAA33AE}" type="pres">
      <dgm:prSet presAssocID="{663D64F9-B210-CE47-8E17-619E6729685B}" presName="spacing" presStyleCnt="0"/>
      <dgm:spPr/>
    </dgm:pt>
    <dgm:pt modelId="{2456A708-6BE0-9549-A033-C3746FE5DA97}" type="pres">
      <dgm:prSet presAssocID="{867B98C4-0C05-DD4B-A373-1020BFDF103F}" presName="composite" presStyleCnt="0"/>
      <dgm:spPr/>
    </dgm:pt>
    <dgm:pt modelId="{951FADF9-84A1-BD43-B5B5-D857013CB307}" type="pres">
      <dgm:prSet presAssocID="{867B98C4-0C05-DD4B-A373-1020BFDF103F}" presName="imgShp" presStyleLbl="fgImgPlace1" presStyleIdx="1" presStyleCnt="4"/>
      <dgm:spPr>
        <a:solidFill>
          <a:schemeClr val="accent3">
            <a:tint val="50000"/>
            <a:hueOff val="0"/>
            <a:satOff val="0"/>
            <a:lumOff val="0"/>
          </a:schemeClr>
        </a:solidFill>
      </dgm:spPr>
    </dgm:pt>
    <dgm:pt modelId="{D5B7E009-C853-C04A-937C-4A35C4307770}" type="pres">
      <dgm:prSet presAssocID="{867B98C4-0C05-DD4B-A373-1020BFDF103F}" presName="txShp" presStyleLbl="node1" presStyleIdx="1" presStyleCnt="4">
        <dgm:presLayoutVars>
          <dgm:bulletEnabled val="1"/>
        </dgm:presLayoutVars>
      </dgm:prSet>
      <dgm:spPr/>
    </dgm:pt>
    <dgm:pt modelId="{7260ED93-853F-224B-B94E-710DE4B53184}" type="pres">
      <dgm:prSet presAssocID="{EE93497D-E3B5-F844-AD65-FA189687BA64}" presName="spacing" presStyleCnt="0"/>
      <dgm:spPr/>
    </dgm:pt>
    <dgm:pt modelId="{EC667298-32CE-F84D-BC5F-A26549666C7E}" type="pres">
      <dgm:prSet presAssocID="{E79F0986-E846-2E47-9D65-00D6F3A2A59C}" presName="composite" presStyleCnt="0"/>
      <dgm:spPr/>
    </dgm:pt>
    <dgm:pt modelId="{9BD6F673-47AE-2C47-926C-F10BB708DB85}" type="pres">
      <dgm:prSet presAssocID="{E79F0986-E846-2E47-9D65-00D6F3A2A59C}" presName="imgShp" presStyleLbl="fgImgPlace1" presStyleIdx="2" presStyleCnt="4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</dgm:pt>
    <dgm:pt modelId="{3F4C4A2D-57C8-B142-96AF-C2D7C4B98D19}" type="pres">
      <dgm:prSet presAssocID="{E79F0986-E846-2E47-9D65-00D6F3A2A59C}" presName="txShp" presStyleLbl="node1" presStyleIdx="2" presStyleCnt="4">
        <dgm:presLayoutVars>
          <dgm:bulletEnabled val="1"/>
        </dgm:presLayoutVars>
      </dgm:prSet>
      <dgm:spPr/>
    </dgm:pt>
    <dgm:pt modelId="{07852AA0-868F-5142-8287-9FE265F00CD9}" type="pres">
      <dgm:prSet presAssocID="{C76EA1F8-3E3B-6446-B6DA-C1B19C0170BC}" presName="spacing" presStyleCnt="0"/>
      <dgm:spPr/>
    </dgm:pt>
    <dgm:pt modelId="{29D9CB57-0688-A74F-AE71-5A259207B9B3}" type="pres">
      <dgm:prSet presAssocID="{C6BF30B4-1952-AA4B-BEF2-3D406679CBDE}" presName="composite" presStyleCnt="0"/>
      <dgm:spPr/>
    </dgm:pt>
    <dgm:pt modelId="{AFDC4BE1-22B3-8741-85FA-DB44814226CE}" type="pres">
      <dgm:prSet presAssocID="{C6BF30B4-1952-AA4B-BEF2-3D406679CBDE}" presName="imgShp" presStyleLbl="fgImgPlace1" presStyleIdx="3" presStyleCnt="4"/>
      <dgm:spPr>
        <a:solidFill>
          <a:schemeClr val="accent5">
            <a:tint val="50000"/>
            <a:hueOff val="0"/>
            <a:satOff val="0"/>
            <a:lumOff val="0"/>
          </a:schemeClr>
        </a:solidFill>
      </dgm:spPr>
    </dgm:pt>
    <dgm:pt modelId="{B55A7E80-E329-8C42-8917-BF292B5F0B2A}" type="pres">
      <dgm:prSet presAssocID="{C6BF30B4-1952-AA4B-BEF2-3D406679CBDE}" presName="txShp" presStyleLbl="node1" presStyleIdx="3" presStyleCnt="4" custLinFactNeighborX="272" custLinFactNeighborY="-880">
        <dgm:presLayoutVars>
          <dgm:bulletEnabled val="1"/>
        </dgm:presLayoutVars>
      </dgm:prSet>
      <dgm:spPr/>
    </dgm:pt>
  </dgm:ptLst>
  <dgm:cxnLst>
    <dgm:cxn modelId="{77D14829-9B5C-9540-98FB-E16A0E8F77FB}" type="presOf" srcId="{E79F0986-E846-2E47-9D65-00D6F3A2A59C}" destId="{3F4C4A2D-57C8-B142-96AF-C2D7C4B98D19}" srcOrd="0" destOrd="0" presId="urn:microsoft.com/office/officeart/2005/8/layout/vList3"/>
    <dgm:cxn modelId="{4892C62D-D170-8A40-BD3E-325C0F651D12}" srcId="{7E0E890E-40AD-0F46-B1BB-E3B225CFFA91}" destId="{867B98C4-0C05-DD4B-A373-1020BFDF103F}" srcOrd="1" destOrd="0" parTransId="{11A5474E-510C-9946-A012-E317081FD8CC}" sibTransId="{EE93497D-E3B5-F844-AD65-FA189687BA64}"/>
    <dgm:cxn modelId="{85B01134-17DB-2245-94B5-0C045EB92CED}" type="presOf" srcId="{19326EDD-499F-E340-8362-C381EE6A4E7E}" destId="{C327E919-51B0-A441-83FF-13F1BB660426}" srcOrd="0" destOrd="0" presId="urn:microsoft.com/office/officeart/2005/8/layout/vList3"/>
    <dgm:cxn modelId="{00FAAF41-EF7E-3343-A943-70E9E5EA8895}" type="presOf" srcId="{C6BF30B4-1952-AA4B-BEF2-3D406679CBDE}" destId="{B55A7E80-E329-8C42-8917-BF292B5F0B2A}" srcOrd="0" destOrd="0" presId="urn:microsoft.com/office/officeart/2005/8/layout/vList3"/>
    <dgm:cxn modelId="{2D86B086-217A-2B40-AB51-23674FA573C6}" srcId="{7E0E890E-40AD-0F46-B1BB-E3B225CFFA91}" destId="{19326EDD-499F-E340-8362-C381EE6A4E7E}" srcOrd="0" destOrd="0" parTransId="{EB1B4E04-D6C6-B047-A0E2-DC31491E89E6}" sibTransId="{663D64F9-B210-CE47-8E17-619E6729685B}"/>
    <dgm:cxn modelId="{08D816D0-462B-A446-B895-28D945940B42}" type="presOf" srcId="{7E0E890E-40AD-0F46-B1BB-E3B225CFFA91}" destId="{A713954C-5E39-664E-99D3-D2B67BF28AC6}" srcOrd="0" destOrd="0" presId="urn:microsoft.com/office/officeart/2005/8/layout/vList3"/>
    <dgm:cxn modelId="{C093FADA-4372-AB42-94BE-06F6AB0A7640}" srcId="{7E0E890E-40AD-0F46-B1BB-E3B225CFFA91}" destId="{C6BF30B4-1952-AA4B-BEF2-3D406679CBDE}" srcOrd="3" destOrd="0" parTransId="{B47D7388-1220-A44A-9771-38F7FBAB0781}" sibTransId="{A95644BE-20B9-6F43-A832-8B8F0ED05224}"/>
    <dgm:cxn modelId="{A0B911EE-2BBC-414D-86A0-F7ADA48BC135}" srcId="{7E0E890E-40AD-0F46-B1BB-E3B225CFFA91}" destId="{E79F0986-E846-2E47-9D65-00D6F3A2A59C}" srcOrd="2" destOrd="0" parTransId="{19F8F49E-6831-C944-8F5D-69EA5625DE94}" sibTransId="{C76EA1F8-3E3B-6446-B6DA-C1B19C0170BC}"/>
    <dgm:cxn modelId="{195F86FF-059E-294F-884B-5C73FBE98F9F}" type="presOf" srcId="{867B98C4-0C05-DD4B-A373-1020BFDF103F}" destId="{D5B7E009-C853-C04A-937C-4A35C4307770}" srcOrd="0" destOrd="0" presId="urn:microsoft.com/office/officeart/2005/8/layout/vList3"/>
    <dgm:cxn modelId="{6F40B830-3805-804E-B662-28ADACB1E523}" type="presParOf" srcId="{A713954C-5E39-664E-99D3-D2B67BF28AC6}" destId="{169CF959-0BD9-2D42-8381-9C01FABED804}" srcOrd="0" destOrd="0" presId="urn:microsoft.com/office/officeart/2005/8/layout/vList3"/>
    <dgm:cxn modelId="{431716EC-23B9-E146-988C-E8CEDC4A235E}" type="presParOf" srcId="{169CF959-0BD9-2D42-8381-9C01FABED804}" destId="{F976CA3B-421B-A14D-A877-7AB428CEDF47}" srcOrd="0" destOrd="0" presId="urn:microsoft.com/office/officeart/2005/8/layout/vList3"/>
    <dgm:cxn modelId="{667425F4-5875-C240-93A8-1DCB1C46E37B}" type="presParOf" srcId="{169CF959-0BD9-2D42-8381-9C01FABED804}" destId="{C327E919-51B0-A441-83FF-13F1BB660426}" srcOrd="1" destOrd="0" presId="urn:microsoft.com/office/officeart/2005/8/layout/vList3"/>
    <dgm:cxn modelId="{4EA28343-9B66-9D4E-9C49-BAB4B2EF7529}" type="presParOf" srcId="{A713954C-5E39-664E-99D3-D2B67BF28AC6}" destId="{DE2AD1DE-8D09-AB4B-B6F1-7B6FCEAA33AE}" srcOrd="1" destOrd="0" presId="urn:microsoft.com/office/officeart/2005/8/layout/vList3"/>
    <dgm:cxn modelId="{EA4B07E2-2D13-684D-8E33-CDAC7FD9F151}" type="presParOf" srcId="{A713954C-5E39-664E-99D3-D2B67BF28AC6}" destId="{2456A708-6BE0-9549-A033-C3746FE5DA97}" srcOrd="2" destOrd="0" presId="urn:microsoft.com/office/officeart/2005/8/layout/vList3"/>
    <dgm:cxn modelId="{AF9950A0-33C8-8642-86D0-9974685681AF}" type="presParOf" srcId="{2456A708-6BE0-9549-A033-C3746FE5DA97}" destId="{951FADF9-84A1-BD43-B5B5-D857013CB307}" srcOrd="0" destOrd="0" presId="urn:microsoft.com/office/officeart/2005/8/layout/vList3"/>
    <dgm:cxn modelId="{49B64C40-B7B6-7240-9DFD-13C2241E87EE}" type="presParOf" srcId="{2456A708-6BE0-9549-A033-C3746FE5DA97}" destId="{D5B7E009-C853-C04A-937C-4A35C4307770}" srcOrd="1" destOrd="0" presId="urn:microsoft.com/office/officeart/2005/8/layout/vList3"/>
    <dgm:cxn modelId="{6763F9E1-DE32-BA43-AFC5-008B8532FD2D}" type="presParOf" srcId="{A713954C-5E39-664E-99D3-D2B67BF28AC6}" destId="{7260ED93-853F-224B-B94E-710DE4B53184}" srcOrd="3" destOrd="0" presId="urn:microsoft.com/office/officeart/2005/8/layout/vList3"/>
    <dgm:cxn modelId="{E8E377DD-DD13-7644-8B51-A1C82B84A935}" type="presParOf" srcId="{A713954C-5E39-664E-99D3-D2B67BF28AC6}" destId="{EC667298-32CE-F84D-BC5F-A26549666C7E}" srcOrd="4" destOrd="0" presId="urn:microsoft.com/office/officeart/2005/8/layout/vList3"/>
    <dgm:cxn modelId="{D0CEC9F5-D4E7-2642-B475-2DF38A365C42}" type="presParOf" srcId="{EC667298-32CE-F84D-BC5F-A26549666C7E}" destId="{9BD6F673-47AE-2C47-926C-F10BB708DB85}" srcOrd="0" destOrd="0" presId="urn:microsoft.com/office/officeart/2005/8/layout/vList3"/>
    <dgm:cxn modelId="{FCA7A00B-FC00-AD4B-B472-B58BC6D33716}" type="presParOf" srcId="{EC667298-32CE-F84D-BC5F-A26549666C7E}" destId="{3F4C4A2D-57C8-B142-96AF-C2D7C4B98D19}" srcOrd="1" destOrd="0" presId="urn:microsoft.com/office/officeart/2005/8/layout/vList3"/>
    <dgm:cxn modelId="{A6794E68-D6D1-724A-AEA1-26CED11FC496}" type="presParOf" srcId="{A713954C-5E39-664E-99D3-D2B67BF28AC6}" destId="{07852AA0-868F-5142-8287-9FE265F00CD9}" srcOrd="5" destOrd="0" presId="urn:microsoft.com/office/officeart/2005/8/layout/vList3"/>
    <dgm:cxn modelId="{F99251FA-CAC4-CE41-967E-D5C6FD61C705}" type="presParOf" srcId="{A713954C-5E39-664E-99D3-D2B67BF28AC6}" destId="{29D9CB57-0688-A74F-AE71-5A259207B9B3}" srcOrd="6" destOrd="0" presId="urn:microsoft.com/office/officeart/2005/8/layout/vList3"/>
    <dgm:cxn modelId="{A2944AFE-21C1-0742-90E5-73931CA7D077}" type="presParOf" srcId="{29D9CB57-0688-A74F-AE71-5A259207B9B3}" destId="{AFDC4BE1-22B3-8741-85FA-DB44814226CE}" srcOrd="0" destOrd="0" presId="urn:microsoft.com/office/officeart/2005/8/layout/vList3"/>
    <dgm:cxn modelId="{9A3FEF8D-D9B1-DB46-81D6-29B6FF147224}" type="presParOf" srcId="{29D9CB57-0688-A74F-AE71-5A259207B9B3}" destId="{B55A7E80-E329-8C42-8917-BF292B5F0B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DCAA13-1382-5D4C-AD75-69D512AC1D57}" type="doc">
      <dgm:prSet loTypeId="urn:microsoft.com/office/officeart/2005/8/layout/cycle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653BDF-DB21-BA4B-914A-1856FC4ED8EC}">
      <dgm:prSet phldrT="[Text]" custT="1"/>
      <dgm:spPr/>
      <dgm:t>
        <a:bodyPr/>
        <a:lstStyle/>
        <a:p>
          <a:r>
            <a:rPr lang="en-US" sz="1100" dirty="0"/>
            <a:t>Set up UASC health team</a:t>
          </a:r>
        </a:p>
      </dgm:t>
    </dgm:pt>
    <dgm:pt modelId="{C7790123-86C8-EA41-BA6A-EE7691ADDF4B}" type="parTrans" cxnId="{6524F962-E9BA-6A48-9A45-BBA978E7BEFB}">
      <dgm:prSet/>
      <dgm:spPr/>
      <dgm:t>
        <a:bodyPr/>
        <a:lstStyle/>
        <a:p>
          <a:endParaRPr lang="en-US" sz="1100"/>
        </a:p>
      </dgm:t>
    </dgm:pt>
    <dgm:pt modelId="{C3E1A765-A265-BF44-A9FC-DCDDDCD58AEC}" type="sibTrans" cxnId="{6524F962-E9BA-6A48-9A45-BBA978E7BEFB}">
      <dgm:prSet/>
      <dgm:spPr/>
      <dgm:t>
        <a:bodyPr/>
        <a:lstStyle/>
        <a:p>
          <a:endParaRPr lang="en-US" sz="1100"/>
        </a:p>
      </dgm:t>
    </dgm:pt>
    <dgm:pt modelId="{EBD4D3C4-1655-544E-A811-4C7933D4B162}">
      <dgm:prSet phldrT="[Text]" custT="1"/>
      <dgm:spPr/>
      <dgm:t>
        <a:bodyPr/>
        <a:lstStyle/>
        <a:p>
          <a:r>
            <a:rPr lang="en-US" sz="1100" dirty="0"/>
            <a:t>CAMHS project</a:t>
          </a:r>
        </a:p>
      </dgm:t>
    </dgm:pt>
    <dgm:pt modelId="{ECC94178-D5AA-3240-B849-949A2111B6C3}" type="parTrans" cxnId="{3E0B3CFD-1AF9-9B48-B766-744D68685397}">
      <dgm:prSet/>
      <dgm:spPr/>
      <dgm:t>
        <a:bodyPr/>
        <a:lstStyle/>
        <a:p>
          <a:endParaRPr lang="en-US" sz="1100"/>
        </a:p>
      </dgm:t>
    </dgm:pt>
    <dgm:pt modelId="{207307E5-DE43-D449-8D37-C77BF5B865D4}" type="sibTrans" cxnId="{3E0B3CFD-1AF9-9B48-B766-744D68685397}">
      <dgm:prSet/>
      <dgm:spPr/>
      <dgm:t>
        <a:bodyPr/>
        <a:lstStyle/>
        <a:p>
          <a:endParaRPr lang="en-US" sz="1100"/>
        </a:p>
      </dgm:t>
    </dgm:pt>
    <dgm:pt modelId="{3714FAE1-FC6D-D246-8EE8-AE7BE53A43BA}">
      <dgm:prSet phldrT="[Text]" custT="1"/>
      <dgm:spPr/>
      <dgm:t>
        <a:bodyPr/>
        <a:lstStyle/>
        <a:p>
          <a:r>
            <a:rPr lang="en-US" sz="1100" dirty="0"/>
            <a:t>IHA capacity</a:t>
          </a:r>
        </a:p>
      </dgm:t>
    </dgm:pt>
    <dgm:pt modelId="{02D529AF-9B66-D64F-8485-9E535612C7C3}" type="parTrans" cxnId="{FA3B8783-3819-B746-A7CA-0C04B8A65B8B}">
      <dgm:prSet/>
      <dgm:spPr/>
      <dgm:t>
        <a:bodyPr/>
        <a:lstStyle/>
        <a:p>
          <a:endParaRPr lang="en-US" sz="1100"/>
        </a:p>
      </dgm:t>
    </dgm:pt>
    <dgm:pt modelId="{15F7DFD3-0B34-DD4A-B8B7-9EE2C3F6AD1F}" type="sibTrans" cxnId="{FA3B8783-3819-B746-A7CA-0C04B8A65B8B}">
      <dgm:prSet/>
      <dgm:spPr/>
      <dgm:t>
        <a:bodyPr/>
        <a:lstStyle/>
        <a:p>
          <a:endParaRPr lang="en-US" sz="1100"/>
        </a:p>
      </dgm:t>
    </dgm:pt>
    <dgm:pt modelId="{FAF149E3-C25B-AF4B-8DF0-7925E9A34B53}">
      <dgm:prSet phldrT="[Text]" custT="1"/>
      <dgm:spPr/>
      <dgm:t>
        <a:bodyPr/>
        <a:lstStyle/>
        <a:p>
          <a:r>
            <a:rPr lang="en-US" sz="1100" dirty="0"/>
            <a:t>Pathways &amp; processes</a:t>
          </a:r>
        </a:p>
      </dgm:t>
    </dgm:pt>
    <dgm:pt modelId="{0C77ACF4-9723-454A-816A-471F52749CD9}" type="parTrans" cxnId="{D5FA436B-B300-6C44-992C-071C7AB4BE27}">
      <dgm:prSet/>
      <dgm:spPr/>
      <dgm:t>
        <a:bodyPr/>
        <a:lstStyle/>
        <a:p>
          <a:endParaRPr lang="en-US" sz="1100"/>
        </a:p>
      </dgm:t>
    </dgm:pt>
    <dgm:pt modelId="{DD503D85-3E47-8744-A349-54CC55FCDE84}" type="sibTrans" cxnId="{D5FA436B-B300-6C44-992C-071C7AB4BE27}">
      <dgm:prSet/>
      <dgm:spPr/>
      <dgm:t>
        <a:bodyPr/>
        <a:lstStyle/>
        <a:p>
          <a:endParaRPr lang="en-US" sz="1100"/>
        </a:p>
      </dgm:t>
    </dgm:pt>
    <dgm:pt modelId="{461F2C0F-3F1F-0A4F-ABD7-7EE1FEF823BB}">
      <dgm:prSet phldrT="[Text]" custT="1"/>
      <dgm:spPr/>
      <dgm:t>
        <a:bodyPr/>
        <a:lstStyle/>
        <a:p>
          <a:r>
            <a:rPr lang="en-US" sz="1100" dirty="0"/>
            <a:t>Raising awareness</a:t>
          </a:r>
        </a:p>
      </dgm:t>
    </dgm:pt>
    <dgm:pt modelId="{2D34C4B5-743D-DA41-B902-9A3EE4607D26}" type="parTrans" cxnId="{A12DC0EF-9044-AF40-A84B-BE25ED4F27B0}">
      <dgm:prSet/>
      <dgm:spPr/>
      <dgm:t>
        <a:bodyPr/>
        <a:lstStyle/>
        <a:p>
          <a:endParaRPr lang="en-US" sz="1100"/>
        </a:p>
      </dgm:t>
    </dgm:pt>
    <dgm:pt modelId="{E505EE65-C6C7-0249-B76C-624E44946DBE}" type="sibTrans" cxnId="{A12DC0EF-9044-AF40-A84B-BE25ED4F27B0}">
      <dgm:prSet/>
      <dgm:spPr/>
      <dgm:t>
        <a:bodyPr/>
        <a:lstStyle/>
        <a:p>
          <a:endParaRPr lang="en-US" sz="1100"/>
        </a:p>
      </dgm:t>
    </dgm:pt>
    <dgm:pt modelId="{0666A797-DF12-554D-8241-95E01ACF2E6C}">
      <dgm:prSet custT="1"/>
      <dgm:spPr/>
      <dgm:t>
        <a:bodyPr/>
        <a:lstStyle/>
        <a:p>
          <a:r>
            <a:rPr lang="en-US" sz="1100" b="0" dirty="0">
              <a:solidFill>
                <a:schemeClr val="accent4"/>
              </a:solidFill>
            </a:rPr>
            <a:t>Needs assessment</a:t>
          </a:r>
        </a:p>
      </dgm:t>
    </dgm:pt>
    <dgm:pt modelId="{64ECF0F0-5C53-7C41-A3C4-3E9B9EAAE960}" type="parTrans" cxnId="{E2CA8381-9554-BA48-B448-DC6F60EACFC7}">
      <dgm:prSet/>
      <dgm:spPr/>
      <dgm:t>
        <a:bodyPr/>
        <a:lstStyle/>
        <a:p>
          <a:endParaRPr lang="en-US" sz="1100"/>
        </a:p>
      </dgm:t>
    </dgm:pt>
    <dgm:pt modelId="{68DCBCE0-8CE6-DB47-97D4-196A5F6CBA1C}" type="sibTrans" cxnId="{E2CA8381-9554-BA48-B448-DC6F60EACFC7}">
      <dgm:prSet/>
      <dgm:spPr/>
      <dgm:t>
        <a:bodyPr/>
        <a:lstStyle/>
        <a:p>
          <a:endParaRPr lang="en-US" sz="1100"/>
        </a:p>
      </dgm:t>
    </dgm:pt>
    <dgm:pt modelId="{58D78B4C-8826-6F46-85F0-39B2A2F3CA4F}" type="pres">
      <dgm:prSet presAssocID="{7FDCAA13-1382-5D4C-AD75-69D512AC1D57}" presName="cycle" presStyleCnt="0">
        <dgm:presLayoutVars>
          <dgm:dir/>
          <dgm:resizeHandles val="exact"/>
        </dgm:presLayoutVars>
      </dgm:prSet>
      <dgm:spPr/>
    </dgm:pt>
    <dgm:pt modelId="{4C98FE60-4A6D-AF4A-94C4-574FE2F39BB6}" type="pres">
      <dgm:prSet presAssocID="{E3653BDF-DB21-BA4B-914A-1856FC4ED8EC}" presName="node" presStyleLbl="node1" presStyleIdx="0" presStyleCnt="6">
        <dgm:presLayoutVars>
          <dgm:bulletEnabled val="1"/>
        </dgm:presLayoutVars>
      </dgm:prSet>
      <dgm:spPr/>
    </dgm:pt>
    <dgm:pt modelId="{C604DB88-3455-5E42-8A8B-2F4A9DBF3AE7}" type="pres">
      <dgm:prSet presAssocID="{E3653BDF-DB21-BA4B-914A-1856FC4ED8EC}" presName="spNode" presStyleCnt="0"/>
      <dgm:spPr/>
    </dgm:pt>
    <dgm:pt modelId="{9F213E5D-D9FC-D14D-A697-1DADD9352BA5}" type="pres">
      <dgm:prSet presAssocID="{C3E1A765-A265-BF44-A9FC-DCDDDCD58AEC}" presName="sibTrans" presStyleLbl="sibTrans1D1" presStyleIdx="0" presStyleCnt="6"/>
      <dgm:spPr/>
    </dgm:pt>
    <dgm:pt modelId="{A76783A7-F557-F141-AF48-DF71AF2B020F}" type="pres">
      <dgm:prSet presAssocID="{0666A797-DF12-554D-8241-95E01ACF2E6C}" presName="node" presStyleLbl="node1" presStyleIdx="1" presStyleCnt="6">
        <dgm:presLayoutVars>
          <dgm:bulletEnabled val="1"/>
        </dgm:presLayoutVars>
      </dgm:prSet>
      <dgm:spPr/>
    </dgm:pt>
    <dgm:pt modelId="{942DC53B-2346-2F43-9CCA-1D1CB3A8AFEC}" type="pres">
      <dgm:prSet presAssocID="{0666A797-DF12-554D-8241-95E01ACF2E6C}" presName="spNode" presStyleCnt="0"/>
      <dgm:spPr/>
    </dgm:pt>
    <dgm:pt modelId="{43661B54-4A52-5F48-92C0-254ED43B7DB8}" type="pres">
      <dgm:prSet presAssocID="{68DCBCE0-8CE6-DB47-97D4-196A5F6CBA1C}" presName="sibTrans" presStyleLbl="sibTrans1D1" presStyleIdx="1" presStyleCnt="6"/>
      <dgm:spPr/>
    </dgm:pt>
    <dgm:pt modelId="{2613E640-BA5B-9248-A9BE-DA78D7806C75}" type="pres">
      <dgm:prSet presAssocID="{EBD4D3C4-1655-544E-A811-4C7933D4B162}" presName="node" presStyleLbl="node1" presStyleIdx="2" presStyleCnt="6">
        <dgm:presLayoutVars>
          <dgm:bulletEnabled val="1"/>
        </dgm:presLayoutVars>
      </dgm:prSet>
      <dgm:spPr/>
    </dgm:pt>
    <dgm:pt modelId="{A7FE9264-E133-D242-BE8E-4774DE520C35}" type="pres">
      <dgm:prSet presAssocID="{EBD4D3C4-1655-544E-A811-4C7933D4B162}" presName="spNode" presStyleCnt="0"/>
      <dgm:spPr/>
    </dgm:pt>
    <dgm:pt modelId="{5D197665-F6B7-2345-8001-379D145EC3C3}" type="pres">
      <dgm:prSet presAssocID="{207307E5-DE43-D449-8D37-C77BF5B865D4}" presName="sibTrans" presStyleLbl="sibTrans1D1" presStyleIdx="2" presStyleCnt="6"/>
      <dgm:spPr/>
    </dgm:pt>
    <dgm:pt modelId="{815AEFE1-2CFE-9641-AAC3-663E1B20FA12}" type="pres">
      <dgm:prSet presAssocID="{3714FAE1-FC6D-D246-8EE8-AE7BE53A43BA}" presName="node" presStyleLbl="node1" presStyleIdx="3" presStyleCnt="6">
        <dgm:presLayoutVars>
          <dgm:bulletEnabled val="1"/>
        </dgm:presLayoutVars>
      </dgm:prSet>
      <dgm:spPr/>
    </dgm:pt>
    <dgm:pt modelId="{E6E17375-B989-5544-84E2-DF6DCAE4654C}" type="pres">
      <dgm:prSet presAssocID="{3714FAE1-FC6D-D246-8EE8-AE7BE53A43BA}" presName="spNode" presStyleCnt="0"/>
      <dgm:spPr/>
    </dgm:pt>
    <dgm:pt modelId="{09FA1AD5-CFD9-FE42-8D60-B7713195694A}" type="pres">
      <dgm:prSet presAssocID="{15F7DFD3-0B34-DD4A-B8B7-9EE2C3F6AD1F}" presName="sibTrans" presStyleLbl="sibTrans1D1" presStyleIdx="3" presStyleCnt="6"/>
      <dgm:spPr/>
    </dgm:pt>
    <dgm:pt modelId="{24106A10-3DC6-CF4C-B698-EF54B443FF5C}" type="pres">
      <dgm:prSet presAssocID="{FAF149E3-C25B-AF4B-8DF0-7925E9A34B53}" presName="node" presStyleLbl="node1" presStyleIdx="4" presStyleCnt="6">
        <dgm:presLayoutVars>
          <dgm:bulletEnabled val="1"/>
        </dgm:presLayoutVars>
      </dgm:prSet>
      <dgm:spPr/>
    </dgm:pt>
    <dgm:pt modelId="{D60566BC-EF7E-1147-A531-09C7B6EB2559}" type="pres">
      <dgm:prSet presAssocID="{FAF149E3-C25B-AF4B-8DF0-7925E9A34B53}" presName="spNode" presStyleCnt="0"/>
      <dgm:spPr/>
    </dgm:pt>
    <dgm:pt modelId="{8E9C70B4-FB21-B342-9029-DE8358C83167}" type="pres">
      <dgm:prSet presAssocID="{DD503D85-3E47-8744-A349-54CC55FCDE84}" presName="sibTrans" presStyleLbl="sibTrans1D1" presStyleIdx="4" presStyleCnt="6"/>
      <dgm:spPr/>
    </dgm:pt>
    <dgm:pt modelId="{07CFF0FA-3838-454F-A3CC-DD90A3ADC5D3}" type="pres">
      <dgm:prSet presAssocID="{461F2C0F-3F1F-0A4F-ABD7-7EE1FEF823BB}" presName="node" presStyleLbl="node1" presStyleIdx="5" presStyleCnt="6" custRadScaleRad="102660" custRadScaleInc="-4274">
        <dgm:presLayoutVars>
          <dgm:bulletEnabled val="1"/>
        </dgm:presLayoutVars>
      </dgm:prSet>
      <dgm:spPr/>
    </dgm:pt>
    <dgm:pt modelId="{66108E2C-1099-B747-A426-341C42946501}" type="pres">
      <dgm:prSet presAssocID="{461F2C0F-3F1F-0A4F-ABD7-7EE1FEF823BB}" presName="spNode" presStyleCnt="0"/>
      <dgm:spPr/>
    </dgm:pt>
    <dgm:pt modelId="{DD7E434E-FD8F-8D4B-9376-0F7892F18252}" type="pres">
      <dgm:prSet presAssocID="{E505EE65-C6C7-0249-B76C-624E44946DBE}" presName="sibTrans" presStyleLbl="sibTrans1D1" presStyleIdx="5" presStyleCnt="6"/>
      <dgm:spPr/>
    </dgm:pt>
  </dgm:ptLst>
  <dgm:cxnLst>
    <dgm:cxn modelId="{CFA42605-89C6-F14D-8F1C-2CBB25A1160B}" type="presOf" srcId="{461F2C0F-3F1F-0A4F-ABD7-7EE1FEF823BB}" destId="{07CFF0FA-3838-454F-A3CC-DD90A3ADC5D3}" srcOrd="0" destOrd="0" presId="urn:microsoft.com/office/officeart/2005/8/layout/cycle6"/>
    <dgm:cxn modelId="{2559970F-9114-EF41-9D0E-DF587491E19C}" type="presOf" srcId="{EBD4D3C4-1655-544E-A811-4C7933D4B162}" destId="{2613E640-BA5B-9248-A9BE-DA78D7806C75}" srcOrd="0" destOrd="0" presId="urn:microsoft.com/office/officeart/2005/8/layout/cycle6"/>
    <dgm:cxn modelId="{F6C5111B-E981-9F4F-B61E-D539E49BD3DA}" type="presOf" srcId="{68DCBCE0-8CE6-DB47-97D4-196A5F6CBA1C}" destId="{43661B54-4A52-5F48-92C0-254ED43B7DB8}" srcOrd="0" destOrd="0" presId="urn:microsoft.com/office/officeart/2005/8/layout/cycle6"/>
    <dgm:cxn modelId="{E4578130-F217-0442-9E0F-FB2EEB6039E9}" type="presOf" srcId="{E505EE65-C6C7-0249-B76C-624E44946DBE}" destId="{DD7E434E-FD8F-8D4B-9376-0F7892F18252}" srcOrd="0" destOrd="0" presId="urn:microsoft.com/office/officeart/2005/8/layout/cycle6"/>
    <dgm:cxn modelId="{F170A551-EB50-2549-AF11-87D8184DC19B}" type="presOf" srcId="{DD503D85-3E47-8744-A349-54CC55FCDE84}" destId="{8E9C70B4-FB21-B342-9029-DE8358C83167}" srcOrd="0" destOrd="0" presId="urn:microsoft.com/office/officeart/2005/8/layout/cycle6"/>
    <dgm:cxn modelId="{6CD77062-5D72-B94F-9BA6-3C8BBA10D23E}" type="presOf" srcId="{FAF149E3-C25B-AF4B-8DF0-7925E9A34B53}" destId="{24106A10-3DC6-CF4C-B698-EF54B443FF5C}" srcOrd="0" destOrd="0" presId="urn:microsoft.com/office/officeart/2005/8/layout/cycle6"/>
    <dgm:cxn modelId="{6524F962-E9BA-6A48-9A45-BBA978E7BEFB}" srcId="{7FDCAA13-1382-5D4C-AD75-69D512AC1D57}" destId="{E3653BDF-DB21-BA4B-914A-1856FC4ED8EC}" srcOrd="0" destOrd="0" parTransId="{C7790123-86C8-EA41-BA6A-EE7691ADDF4B}" sibTransId="{C3E1A765-A265-BF44-A9FC-DCDDDCD58AEC}"/>
    <dgm:cxn modelId="{59430663-6C71-D44E-8194-52BF9C6409BF}" type="presOf" srcId="{E3653BDF-DB21-BA4B-914A-1856FC4ED8EC}" destId="{4C98FE60-4A6D-AF4A-94C4-574FE2F39BB6}" srcOrd="0" destOrd="0" presId="urn:microsoft.com/office/officeart/2005/8/layout/cycle6"/>
    <dgm:cxn modelId="{D5FA436B-B300-6C44-992C-071C7AB4BE27}" srcId="{7FDCAA13-1382-5D4C-AD75-69D512AC1D57}" destId="{FAF149E3-C25B-AF4B-8DF0-7925E9A34B53}" srcOrd="4" destOrd="0" parTransId="{0C77ACF4-9723-454A-816A-471F52749CD9}" sibTransId="{DD503D85-3E47-8744-A349-54CC55FCDE84}"/>
    <dgm:cxn modelId="{C53E9C71-F54B-E745-92AC-5C3E91C70E61}" type="presOf" srcId="{3714FAE1-FC6D-D246-8EE8-AE7BE53A43BA}" destId="{815AEFE1-2CFE-9641-AAC3-663E1B20FA12}" srcOrd="0" destOrd="0" presId="urn:microsoft.com/office/officeart/2005/8/layout/cycle6"/>
    <dgm:cxn modelId="{F6A64378-7F01-C341-A87F-261AEBE402E6}" type="presOf" srcId="{0666A797-DF12-554D-8241-95E01ACF2E6C}" destId="{A76783A7-F557-F141-AF48-DF71AF2B020F}" srcOrd="0" destOrd="0" presId="urn:microsoft.com/office/officeart/2005/8/layout/cycle6"/>
    <dgm:cxn modelId="{E2CA8381-9554-BA48-B448-DC6F60EACFC7}" srcId="{7FDCAA13-1382-5D4C-AD75-69D512AC1D57}" destId="{0666A797-DF12-554D-8241-95E01ACF2E6C}" srcOrd="1" destOrd="0" parTransId="{64ECF0F0-5C53-7C41-A3C4-3E9B9EAAE960}" sibTransId="{68DCBCE0-8CE6-DB47-97D4-196A5F6CBA1C}"/>
    <dgm:cxn modelId="{FA3B8783-3819-B746-A7CA-0C04B8A65B8B}" srcId="{7FDCAA13-1382-5D4C-AD75-69D512AC1D57}" destId="{3714FAE1-FC6D-D246-8EE8-AE7BE53A43BA}" srcOrd="3" destOrd="0" parTransId="{02D529AF-9B66-D64F-8485-9E535612C7C3}" sibTransId="{15F7DFD3-0B34-DD4A-B8B7-9EE2C3F6AD1F}"/>
    <dgm:cxn modelId="{3C9CD791-113A-8345-BC91-4E82AF1E610F}" type="presOf" srcId="{15F7DFD3-0B34-DD4A-B8B7-9EE2C3F6AD1F}" destId="{09FA1AD5-CFD9-FE42-8D60-B7713195694A}" srcOrd="0" destOrd="0" presId="urn:microsoft.com/office/officeart/2005/8/layout/cycle6"/>
    <dgm:cxn modelId="{E0AD319A-798F-DE45-9DA8-6B8F9A241989}" type="presOf" srcId="{C3E1A765-A265-BF44-A9FC-DCDDDCD58AEC}" destId="{9F213E5D-D9FC-D14D-A697-1DADD9352BA5}" srcOrd="0" destOrd="0" presId="urn:microsoft.com/office/officeart/2005/8/layout/cycle6"/>
    <dgm:cxn modelId="{4237FFB9-C2C6-BD4D-A60B-C91DEB1297A5}" type="presOf" srcId="{7FDCAA13-1382-5D4C-AD75-69D512AC1D57}" destId="{58D78B4C-8826-6F46-85F0-39B2A2F3CA4F}" srcOrd="0" destOrd="0" presId="urn:microsoft.com/office/officeart/2005/8/layout/cycle6"/>
    <dgm:cxn modelId="{DBCAB2C8-7EB8-144C-9B67-2C233F4CA292}" type="presOf" srcId="{207307E5-DE43-D449-8D37-C77BF5B865D4}" destId="{5D197665-F6B7-2345-8001-379D145EC3C3}" srcOrd="0" destOrd="0" presId="urn:microsoft.com/office/officeart/2005/8/layout/cycle6"/>
    <dgm:cxn modelId="{A12DC0EF-9044-AF40-A84B-BE25ED4F27B0}" srcId="{7FDCAA13-1382-5D4C-AD75-69D512AC1D57}" destId="{461F2C0F-3F1F-0A4F-ABD7-7EE1FEF823BB}" srcOrd="5" destOrd="0" parTransId="{2D34C4B5-743D-DA41-B902-9A3EE4607D26}" sibTransId="{E505EE65-C6C7-0249-B76C-624E44946DBE}"/>
    <dgm:cxn modelId="{3E0B3CFD-1AF9-9B48-B766-744D68685397}" srcId="{7FDCAA13-1382-5D4C-AD75-69D512AC1D57}" destId="{EBD4D3C4-1655-544E-A811-4C7933D4B162}" srcOrd="2" destOrd="0" parTransId="{ECC94178-D5AA-3240-B849-949A2111B6C3}" sibTransId="{207307E5-DE43-D449-8D37-C77BF5B865D4}"/>
    <dgm:cxn modelId="{3E9CB901-1314-B741-9E52-D6A7817ABA8E}" type="presParOf" srcId="{58D78B4C-8826-6F46-85F0-39B2A2F3CA4F}" destId="{4C98FE60-4A6D-AF4A-94C4-574FE2F39BB6}" srcOrd="0" destOrd="0" presId="urn:microsoft.com/office/officeart/2005/8/layout/cycle6"/>
    <dgm:cxn modelId="{199E5DA0-39A4-B94B-BE75-D0B84BCE8EC8}" type="presParOf" srcId="{58D78B4C-8826-6F46-85F0-39B2A2F3CA4F}" destId="{C604DB88-3455-5E42-8A8B-2F4A9DBF3AE7}" srcOrd="1" destOrd="0" presId="urn:microsoft.com/office/officeart/2005/8/layout/cycle6"/>
    <dgm:cxn modelId="{B35FBB2E-1193-6D4E-8CDB-AE58984B06E2}" type="presParOf" srcId="{58D78B4C-8826-6F46-85F0-39B2A2F3CA4F}" destId="{9F213E5D-D9FC-D14D-A697-1DADD9352BA5}" srcOrd="2" destOrd="0" presId="urn:microsoft.com/office/officeart/2005/8/layout/cycle6"/>
    <dgm:cxn modelId="{F9C3D392-9868-0848-99F5-C8D76CADFB4B}" type="presParOf" srcId="{58D78B4C-8826-6F46-85F0-39B2A2F3CA4F}" destId="{A76783A7-F557-F141-AF48-DF71AF2B020F}" srcOrd="3" destOrd="0" presId="urn:microsoft.com/office/officeart/2005/8/layout/cycle6"/>
    <dgm:cxn modelId="{3F14C0D0-199F-8E4E-A4E9-57B3D1A229F5}" type="presParOf" srcId="{58D78B4C-8826-6F46-85F0-39B2A2F3CA4F}" destId="{942DC53B-2346-2F43-9CCA-1D1CB3A8AFEC}" srcOrd="4" destOrd="0" presId="urn:microsoft.com/office/officeart/2005/8/layout/cycle6"/>
    <dgm:cxn modelId="{813BDF43-1F1F-F74C-9231-3A57B086A0A9}" type="presParOf" srcId="{58D78B4C-8826-6F46-85F0-39B2A2F3CA4F}" destId="{43661B54-4A52-5F48-92C0-254ED43B7DB8}" srcOrd="5" destOrd="0" presId="urn:microsoft.com/office/officeart/2005/8/layout/cycle6"/>
    <dgm:cxn modelId="{6F62D676-CD4A-4F43-B9E3-A9240079F70E}" type="presParOf" srcId="{58D78B4C-8826-6F46-85F0-39B2A2F3CA4F}" destId="{2613E640-BA5B-9248-A9BE-DA78D7806C75}" srcOrd="6" destOrd="0" presId="urn:microsoft.com/office/officeart/2005/8/layout/cycle6"/>
    <dgm:cxn modelId="{86EF5325-15C0-F245-B290-EB18BFEBCDDF}" type="presParOf" srcId="{58D78B4C-8826-6F46-85F0-39B2A2F3CA4F}" destId="{A7FE9264-E133-D242-BE8E-4774DE520C35}" srcOrd="7" destOrd="0" presId="urn:microsoft.com/office/officeart/2005/8/layout/cycle6"/>
    <dgm:cxn modelId="{B85AA63E-EF36-5D41-94CD-7C0CFEC3BA00}" type="presParOf" srcId="{58D78B4C-8826-6F46-85F0-39B2A2F3CA4F}" destId="{5D197665-F6B7-2345-8001-379D145EC3C3}" srcOrd="8" destOrd="0" presId="urn:microsoft.com/office/officeart/2005/8/layout/cycle6"/>
    <dgm:cxn modelId="{D4E23990-2C63-F144-A3B5-50EB65974A1A}" type="presParOf" srcId="{58D78B4C-8826-6F46-85F0-39B2A2F3CA4F}" destId="{815AEFE1-2CFE-9641-AAC3-663E1B20FA12}" srcOrd="9" destOrd="0" presId="urn:microsoft.com/office/officeart/2005/8/layout/cycle6"/>
    <dgm:cxn modelId="{0E3778F8-B0F1-F841-B588-141F0AB096E4}" type="presParOf" srcId="{58D78B4C-8826-6F46-85F0-39B2A2F3CA4F}" destId="{E6E17375-B989-5544-84E2-DF6DCAE4654C}" srcOrd="10" destOrd="0" presId="urn:microsoft.com/office/officeart/2005/8/layout/cycle6"/>
    <dgm:cxn modelId="{3FA99F8C-BA7C-F74E-9317-8A511DAAC6AF}" type="presParOf" srcId="{58D78B4C-8826-6F46-85F0-39B2A2F3CA4F}" destId="{09FA1AD5-CFD9-FE42-8D60-B7713195694A}" srcOrd="11" destOrd="0" presId="urn:microsoft.com/office/officeart/2005/8/layout/cycle6"/>
    <dgm:cxn modelId="{A8721DC7-17EB-6547-9B38-26838550748E}" type="presParOf" srcId="{58D78B4C-8826-6F46-85F0-39B2A2F3CA4F}" destId="{24106A10-3DC6-CF4C-B698-EF54B443FF5C}" srcOrd="12" destOrd="0" presId="urn:microsoft.com/office/officeart/2005/8/layout/cycle6"/>
    <dgm:cxn modelId="{8852448C-33A8-0740-8767-990D8BFAD134}" type="presParOf" srcId="{58D78B4C-8826-6F46-85F0-39B2A2F3CA4F}" destId="{D60566BC-EF7E-1147-A531-09C7B6EB2559}" srcOrd="13" destOrd="0" presId="urn:microsoft.com/office/officeart/2005/8/layout/cycle6"/>
    <dgm:cxn modelId="{B468D8A6-5A78-0342-B29B-F05D739634C1}" type="presParOf" srcId="{58D78B4C-8826-6F46-85F0-39B2A2F3CA4F}" destId="{8E9C70B4-FB21-B342-9029-DE8358C83167}" srcOrd="14" destOrd="0" presId="urn:microsoft.com/office/officeart/2005/8/layout/cycle6"/>
    <dgm:cxn modelId="{731A4DB4-194E-5E4A-9D3E-46976FC61343}" type="presParOf" srcId="{58D78B4C-8826-6F46-85F0-39B2A2F3CA4F}" destId="{07CFF0FA-3838-454F-A3CC-DD90A3ADC5D3}" srcOrd="15" destOrd="0" presId="urn:microsoft.com/office/officeart/2005/8/layout/cycle6"/>
    <dgm:cxn modelId="{CCC5F8CD-FBF7-5447-AEA1-0F086CA770DD}" type="presParOf" srcId="{58D78B4C-8826-6F46-85F0-39B2A2F3CA4F}" destId="{66108E2C-1099-B747-A426-341C42946501}" srcOrd="16" destOrd="0" presId="urn:microsoft.com/office/officeart/2005/8/layout/cycle6"/>
    <dgm:cxn modelId="{AEC58F6A-2B7A-E34D-850B-71A06F010936}" type="presParOf" srcId="{58D78B4C-8826-6F46-85F0-39B2A2F3CA4F}" destId="{DD7E434E-FD8F-8D4B-9376-0F7892F1825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DCAA13-1382-5D4C-AD75-69D512AC1D57}" type="doc">
      <dgm:prSet loTypeId="urn:microsoft.com/office/officeart/2005/8/layout/cycle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653BDF-DB21-BA4B-914A-1856FC4ED8EC}">
      <dgm:prSet phldrT="[Text]" custT="1"/>
      <dgm:spPr/>
      <dgm:t>
        <a:bodyPr/>
        <a:lstStyle/>
        <a:p>
          <a:r>
            <a:rPr lang="en-US" sz="1100" dirty="0"/>
            <a:t>Set up UASC health team</a:t>
          </a:r>
        </a:p>
      </dgm:t>
    </dgm:pt>
    <dgm:pt modelId="{C7790123-86C8-EA41-BA6A-EE7691ADDF4B}" type="parTrans" cxnId="{6524F962-E9BA-6A48-9A45-BBA978E7BEFB}">
      <dgm:prSet/>
      <dgm:spPr/>
      <dgm:t>
        <a:bodyPr/>
        <a:lstStyle/>
        <a:p>
          <a:endParaRPr lang="en-US" sz="1100"/>
        </a:p>
      </dgm:t>
    </dgm:pt>
    <dgm:pt modelId="{C3E1A765-A265-BF44-A9FC-DCDDDCD58AEC}" type="sibTrans" cxnId="{6524F962-E9BA-6A48-9A45-BBA978E7BEFB}">
      <dgm:prSet/>
      <dgm:spPr/>
      <dgm:t>
        <a:bodyPr/>
        <a:lstStyle/>
        <a:p>
          <a:endParaRPr lang="en-US" sz="1100"/>
        </a:p>
      </dgm:t>
    </dgm:pt>
    <dgm:pt modelId="{EBD4D3C4-1655-544E-A811-4C7933D4B162}">
      <dgm:prSet phldrT="[Text]" custT="1"/>
      <dgm:spPr/>
      <dgm:t>
        <a:bodyPr/>
        <a:lstStyle/>
        <a:p>
          <a:r>
            <a:rPr lang="en-US" sz="1100" dirty="0">
              <a:solidFill>
                <a:schemeClr val="accent4"/>
              </a:solidFill>
            </a:rPr>
            <a:t>CAMHS project</a:t>
          </a:r>
        </a:p>
      </dgm:t>
    </dgm:pt>
    <dgm:pt modelId="{ECC94178-D5AA-3240-B849-949A2111B6C3}" type="parTrans" cxnId="{3E0B3CFD-1AF9-9B48-B766-744D68685397}">
      <dgm:prSet/>
      <dgm:spPr/>
      <dgm:t>
        <a:bodyPr/>
        <a:lstStyle/>
        <a:p>
          <a:endParaRPr lang="en-US" sz="1100"/>
        </a:p>
      </dgm:t>
    </dgm:pt>
    <dgm:pt modelId="{207307E5-DE43-D449-8D37-C77BF5B865D4}" type="sibTrans" cxnId="{3E0B3CFD-1AF9-9B48-B766-744D68685397}">
      <dgm:prSet/>
      <dgm:spPr/>
      <dgm:t>
        <a:bodyPr/>
        <a:lstStyle/>
        <a:p>
          <a:endParaRPr lang="en-US" sz="1100"/>
        </a:p>
      </dgm:t>
    </dgm:pt>
    <dgm:pt modelId="{3714FAE1-FC6D-D246-8EE8-AE7BE53A43BA}">
      <dgm:prSet phldrT="[Text]" custT="1"/>
      <dgm:spPr/>
      <dgm:t>
        <a:bodyPr/>
        <a:lstStyle/>
        <a:p>
          <a:r>
            <a:rPr lang="en-US" sz="1100" dirty="0"/>
            <a:t>IHA capacity</a:t>
          </a:r>
        </a:p>
      </dgm:t>
    </dgm:pt>
    <dgm:pt modelId="{02D529AF-9B66-D64F-8485-9E535612C7C3}" type="parTrans" cxnId="{FA3B8783-3819-B746-A7CA-0C04B8A65B8B}">
      <dgm:prSet/>
      <dgm:spPr/>
      <dgm:t>
        <a:bodyPr/>
        <a:lstStyle/>
        <a:p>
          <a:endParaRPr lang="en-US" sz="1100"/>
        </a:p>
      </dgm:t>
    </dgm:pt>
    <dgm:pt modelId="{15F7DFD3-0B34-DD4A-B8B7-9EE2C3F6AD1F}" type="sibTrans" cxnId="{FA3B8783-3819-B746-A7CA-0C04B8A65B8B}">
      <dgm:prSet/>
      <dgm:spPr/>
      <dgm:t>
        <a:bodyPr/>
        <a:lstStyle/>
        <a:p>
          <a:endParaRPr lang="en-US" sz="1100"/>
        </a:p>
      </dgm:t>
    </dgm:pt>
    <dgm:pt modelId="{FAF149E3-C25B-AF4B-8DF0-7925E9A34B53}">
      <dgm:prSet phldrT="[Text]" custT="1"/>
      <dgm:spPr/>
      <dgm:t>
        <a:bodyPr/>
        <a:lstStyle/>
        <a:p>
          <a:r>
            <a:rPr lang="en-US" sz="1100" dirty="0"/>
            <a:t>Pathways &amp; processes</a:t>
          </a:r>
        </a:p>
      </dgm:t>
    </dgm:pt>
    <dgm:pt modelId="{0C77ACF4-9723-454A-816A-471F52749CD9}" type="parTrans" cxnId="{D5FA436B-B300-6C44-992C-071C7AB4BE27}">
      <dgm:prSet/>
      <dgm:spPr/>
      <dgm:t>
        <a:bodyPr/>
        <a:lstStyle/>
        <a:p>
          <a:endParaRPr lang="en-US" sz="1100"/>
        </a:p>
      </dgm:t>
    </dgm:pt>
    <dgm:pt modelId="{DD503D85-3E47-8744-A349-54CC55FCDE84}" type="sibTrans" cxnId="{D5FA436B-B300-6C44-992C-071C7AB4BE27}">
      <dgm:prSet/>
      <dgm:spPr/>
      <dgm:t>
        <a:bodyPr/>
        <a:lstStyle/>
        <a:p>
          <a:endParaRPr lang="en-US" sz="1100"/>
        </a:p>
      </dgm:t>
    </dgm:pt>
    <dgm:pt modelId="{461F2C0F-3F1F-0A4F-ABD7-7EE1FEF823BB}">
      <dgm:prSet phldrT="[Text]" custT="1"/>
      <dgm:spPr/>
      <dgm:t>
        <a:bodyPr/>
        <a:lstStyle/>
        <a:p>
          <a:r>
            <a:rPr lang="en-US" sz="1100" dirty="0"/>
            <a:t>Raising awareness</a:t>
          </a:r>
        </a:p>
      </dgm:t>
    </dgm:pt>
    <dgm:pt modelId="{2D34C4B5-743D-DA41-B902-9A3EE4607D26}" type="parTrans" cxnId="{A12DC0EF-9044-AF40-A84B-BE25ED4F27B0}">
      <dgm:prSet/>
      <dgm:spPr/>
      <dgm:t>
        <a:bodyPr/>
        <a:lstStyle/>
        <a:p>
          <a:endParaRPr lang="en-US" sz="1100"/>
        </a:p>
      </dgm:t>
    </dgm:pt>
    <dgm:pt modelId="{E505EE65-C6C7-0249-B76C-624E44946DBE}" type="sibTrans" cxnId="{A12DC0EF-9044-AF40-A84B-BE25ED4F27B0}">
      <dgm:prSet/>
      <dgm:spPr/>
      <dgm:t>
        <a:bodyPr/>
        <a:lstStyle/>
        <a:p>
          <a:endParaRPr lang="en-US" sz="1100"/>
        </a:p>
      </dgm:t>
    </dgm:pt>
    <dgm:pt modelId="{0666A797-DF12-554D-8241-95E01ACF2E6C}">
      <dgm:prSet custT="1"/>
      <dgm:spPr/>
      <dgm:t>
        <a:bodyPr/>
        <a:lstStyle/>
        <a:p>
          <a:r>
            <a:rPr lang="en-US" sz="1100" b="0" dirty="0">
              <a:solidFill>
                <a:schemeClr val="bg1"/>
              </a:solidFill>
            </a:rPr>
            <a:t>Needs assessment</a:t>
          </a:r>
        </a:p>
      </dgm:t>
    </dgm:pt>
    <dgm:pt modelId="{64ECF0F0-5C53-7C41-A3C4-3E9B9EAAE960}" type="parTrans" cxnId="{E2CA8381-9554-BA48-B448-DC6F60EACFC7}">
      <dgm:prSet/>
      <dgm:spPr/>
      <dgm:t>
        <a:bodyPr/>
        <a:lstStyle/>
        <a:p>
          <a:endParaRPr lang="en-US" sz="1100"/>
        </a:p>
      </dgm:t>
    </dgm:pt>
    <dgm:pt modelId="{68DCBCE0-8CE6-DB47-97D4-196A5F6CBA1C}" type="sibTrans" cxnId="{E2CA8381-9554-BA48-B448-DC6F60EACFC7}">
      <dgm:prSet/>
      <dgm:spPr/>
      <dgm:t>
        <a:bodyPr/>
        <a:lstStyle/>
        <a:p>
          <a:endParaRPr lang="en-US" sz="1100"/>
        </a:p>
      </dgm:t>
    </dgm:pt>
    <dgm:pt modelId="{58D78B4C-8826-6F46-85F0-39B2A2F3CA4F}" type="pres">
      <dgm:prSet presAssocID="{7FDCAA13-1382-5D4C-AD75-69D512AC1D57}" presName="cycle" presStyleCnt="0">
        <dgm:presLayoutVars>
          <dgm:dir/>
          <dgm:resizeHandles val="exact"/>
        </dgm:presLayoutVars>
      </dgm:prSet>
      <dgm:spPr/>
    </dgm:pt>
    <dgm:pt modelId="{4C98FE60-4A6D-AF4A-94C4-574FE2F39BB6}" type="pres">
      <dgm:prSet presAssocID="{E3653BDF-DB21-BA4B-914A-1856FC4ED8EC}" presName="node" presStyleLbl="node1" presStyleIdx="0" presStyleCnt="6">
        <dgm:presLayoutVars>
          <dgm:bulletEnabled val="1"/>
        </dgm:presLayoutVars>
      </dgm:prSet>
      <dgm:spPr/>
    </dgm:pt>
    <dgm:pt modelId="{C604DB88-3455-5E42-8A8B-2F4A9DBF3AE7}" type="pres">
      <dgm:prSet presAssocID="{E3653BDF-DB21-BA4B-914A-1856FC4ED8EC}" presName="spNode" presStyleCnt="0"/>
      <dgm:spPr/>
    </dgm:pt>
    <dgm:pt modelId="{9F213E5D-D9FC-D14D-A697-1DADD9352BA5}" type="pres">
      <dgm:prSet presAssocID="{C3E1A765-A265-BF44-A9FC-DCDDDCD58AEC}" presName="sibTrans" presStyleLbl="sibTrans1D1" presStyleIdx="0" presStyleCnt="6"/>
      <dgm:spPr/>
    </dgm:pt>
    <dgm:pt modelId="{A76783A7-F557-F141-AF48-DF71AF2B020F}" type="pres">
      <dgm:prSet presAssocID="{0666A797-DF12-554D-8241-95E01ACF2E6C}" presName="node" presStyleLbl="node1" presStyleIdx="1" presStyleCnt="6">
        <dgm:presLayoutVars>
          <dgm:bulletEnabled val="1"/>
        </dgm:presLayoutVars>
      </dgm:prSet>
      <dgm:spPr/>
    </dgm:pt>
    <dgm:pt modelId="{942DC53B-2346-2F43-9CCA-1D1CB3A8AFEC}" type="pres">
      <dgm:prSet presAssocID="{0666A797-DF12-554D-8241-95E01ACF2E6C}" presName="spNode" presStyleCnt="0"/>
      <dgm:spPr/>
    </dgm:pt>
    <dgm:pt modelId="{43661B54-4A52-5F48-92C0-254ED43B7DB8}" type="pres">
      <dgm:prSet presAssocID="{68DCBCE0-8CE6-DB47-97D4-196A5F6CBA1C}" presName="sibTrans" presStyleLbl="sibTrans1D1" presStyleIdx="1" presStyleCnt="6"/>
      <dgm:spPr/>
    </dgm:pt>
    <dgm:pt modelId="{2613E640-BA5B-9248-A9BE-DA78D7806C75}" type="pres">
      <dgm:prSet presAssocID="{EBD4D3C4-1655-544E-A811-4C7933D4B162}" presName="node" presStyleLbl="node1" presStyleIdx="2" presStyleCnt="6">
        <dgm:presLayoutVars>
          <dgm:bulletEnabled val="1"/>
        </dgm:presLayoutVars>
      </dgm:prSet>
      <dgm:spPr/>
    </dgm:pt>
    <dgm:pt modelId="{A7FE9264-E133-D242-BE8E-4774DE520C35}" type="pres">
      <dgm:prSet presAssocID="{EBD4D3C4-1655-544E-A811-4C7933D4B162}" presName="spNode" presStyleCnt="0"/>
      <dgm:spPr/>
    </dgm:pt>
    <dgm:pt modelId="{5D197665-F6B7-2345-8001-379D145EC3C3}" type="pres">
      <dgm:prSet presAssocID="{207307E5-DE43-D449-8D37-C77BF5B865D4}" presName="sibTrans" presStyleLbl="sibTrans1D1" presStyleIdx="2" presStyleCnt="6"/>
      <dgm:spPr/>
    </dgm:pt>
    <dgm:pt modelId="{815AEFE1-2CFE-9641-AAC3-663E1B20FA12}" type="pres">
      <dgm:prSet presAssocID="{3714FAE1-FC6D-D246-8EE8-AE7BE53A43BA}" presName="node" presStyleLbl="node1" presStyleIdx="3" presStyleCnt="6">
        <dgm:presLayoutVars>
          <dgm:bulletEnabled val="1"/>
        </dgm:presLayoutVars>
      </dgm:prSet>
      <dgm:spPr/>
    </dgm:pt>
    <dgm:pt modelId="{E6E17375-B989-5544-84E2-DF6DCAE4654C}" type="pres">
      <dgm:prSet presAssocID="{3714FAE1-FC6D-D246-8EE8-AE7BE53A43BA}" presName="spNode" presStyleCnt="0"/>
      <dgm:spPr/>
    </dgm:pt>
    <dgm:pt modelId="{09FA1AD5-CFD9-FE42-8D60-B7713195694A}" type="pres">
      <dgm:prSet presAssocID="{15F7DFD3-0B34-DD4A-B8B7-9EE2C3F6AD1F}" presName="sibTrans" presStyleLbl="sibTrans1D1" presStyleIdx="3" presStyleCnt="6"/>
      <dgm:spPr/>
    </dgm:pt>
    <dgm:pt modelId="{24106A10-3DC6-CF4C-B698-EF54B443FF5C}" type="pres">
      <dgm:prSet presAssocID="{FAF149E3-C25B-AF4B-8DF0-7925E9A34B53}" presName="node" presStyleLbl="node1" presStyleIdx="4" presStyleCnt="6">
        <dgm:presLayoutVars>
          <dgm:bulletEnabled val="1"/>
        </dgm:presLayoutVars>
      </dgm:prSet>
      <dgm:spPr/>
    </dgm:pt>
    <dgm:pt modelId="{D60566BC-EF7E-1147-A531-09C7B6EB2559}" type="pres">
      <dgm:prSet presAssocID="{FAF149E3-C25B-AF4B-8DF0-7925E9A34B53}" presName="spNode" presStyleCnt="0"/>
      <dgm:spPr/>
    </dgm:pt>
    <dgm:pt modelId="{8E9C70B4-FB21-B342-9029-DE8358C83167}" type="pres">
      <dgm:prSet presAssocID="{DD503D85-3E47-8744-A349-54CC55FCDE84}" presName="sibTrans" presStyleLbl="sibTrans1D1" presStyleIdx="4" presStyleCnt="6"/>
      <dgm:spPr/>
    </dgm:pt>
    <dgm:pt modelId="{07CFF0FA-3838-454F-A3CC-DD90A3ADC5D3}" type="pres">
      <dgm:prSet presAssocID="{461F2C0F-3F1F-0A4F-ABD7-7EE1FEF823BB}" presName="node" presStyleLbl="node1" presStyleIdx="5" presStyleCnt="6" custRadScaleRad="102660" custRadScaleInc="-4274">
        <dgm:presLayoutVars>
          <dgm:bulletEnabled val="1"/>
        </dgm:presLayoutVars>
      </dgm:prSet>
      <dgm:spPr/>
    </dgm:pt>
    <dgm:pt modelId="{66108E2C-1099-B747-A426-341C42946501}" type="pres">
      <dgm:prSet presAssocID="{461F2C0F-3F1F-0A4F-ABD7-7EE1FEF823BB}" presName="spNode" presStyleCnt="0"/>
      <dgm:spPr/>
    </dgm:pt>
    <dgm:pt modelId="{DD7E434E-FD8F-8D4B-9376-0F7892F18252}" type="pres">
      <dgm:prSet presAssocID="{E505EE65-C6C7-0249-B76C-624E44946DBE}" presName="sibTrans" presStyleLbl="sibTrans1D1" presStyleIdx="5" presStyleCnt="6"/>
      <dgm:spPr/>
    </dgm:pt>
  </dgm:ptLst>
  <dgm:cxnLst>
    <dgm:cxn modelId="{CFA42605-89C6-F14D-8F1C-2CBB25A1160B}" type="presOf" srcId="{461F2C0F-3F1F-0A4F-ABD7-7EE1FEF823BB}" destId="{07CFF0FA-3838-454F-A3CC-DD90A3ADC5D3}" srcOrd="0" destOrd="0" presId="urn:microsoft.com/office/officeart/2005/8/layout/cycle6"/>
    <dgm:cxn modelId="{2559970F-9114-EF41-9D0E-DF587491E19C}" type="presOf" srcId="{EBD4D3C4-1655-544E-A811-4C7933D4B162}" destId="{2613E640-BA5B-9248-A9BE-DA78D7806C75}" srcOrd="0" destOrd="0" presId="urn:microsoft.com/office/officeart/2005/8/layout/cycle6"/>
    <dgm:cxn modelId="{F6C5111B-E981-9F4F-B61E-D539E49BD3DA}" type="presOf" srcId="{68DCBCE0-8CE6-DB47-97D4-196A5F6CBA1C}" destId="{43661B54-4A52-5F48-92C0-254ED43B7DB8}" srcOrd="0" destOrd="0" presId="urn:microsoft.com/office/officeart/2005/8/layout/cycle6"/>
    <dgm:cxn modelId="{E4578130-F217-0442-9E0F-FB2EEB6039E9}" type="presOf" srcId="{E505EE65-C6C7-0249-B76C-624E44946DBE}" destId="{DD7E434E-FD8F-8D4B-9376-0F7892F18252}" srcOrd="0" destOrd="0" presId="urn:microsoft.com/office/officeart/2005/8/layout/cycle6"/>
    <dgm:cxn modelId="{F170A551-EB50-2549-AF11-87D8184DC19B}" type="presOf" srcId="{DD503D85-3E47-8744-A349-54CC55FCDE84}" destId="{8E9C70B4-FB21-B342-9029-DE8358C83167}" srcOrd="0" destOrd="0" presId="urn:microsoft.com/office/officeart/2005/8/layout/cycle6"/>
    <dgm:cxn modelId="{6CD77062-5D72-B94F-9BA6-3C8BBA10D23E}" type="presOf" srcId="{FAF149E3-C25B-AF4B-8DF0-7925E9A34B53}" destId="{24106A10-3DC6-CF4C-B698-EF54B443FF5C}" srcOrd="0" destOrd="0" presId="urn:microsoft.com/office/officeart/2005/8/layout/cycle6"/>
    <dgm:cxn modelId="{6524F962-E9BA-6A48-9A45-BBA978E7BEFB}" srcId="{7FDCAA13-1382-5D4C-AD75-69D512AC1D57}" destId="{E3653BDF-DB21-BA4B-914A-1856FC4ED8EC}" srcOrd="0" destOrd="0" parTransId="{C7790123-86C8-EA41-BA6A-EE7691ADDF4B}" sibTransId="{C3E1A765-A265-BF44-A9FC-DCDDDCD58AEC}"/>
    <dgm:cxn modelId="{59430663-6C71-D44E-8194-52BF9C6409BF}" type="presOf" srcId="{E3653BDF-DB21-BA4B-914A-1856FC4ED8EC}" destId="{4C98FE60-4A6D-AF4A-94C4-574FE2F39BB6}" srcOrd="0" destOrd="0" presId="urn:microsoft.com/office/officeart/2005/8/layout/cycle6"/>
    <dgm:cxn modelId="{D5FA436B-B300-6C44-992C-071C7AB4BE27}" srcId="{7FDCAA13-1382-5D4C-AD75-69D512AC1D57}" destId="{FAF149E3-C25B-AF4B-8DF0-7925E9A34B53}" srcOrd="4" destOrd="0" parTransId="{0C77ACF4-9723-454A-816A-471F52749CD9}" sibTransId="{DD503D85-3E47-8744-A349-54CC55FCDE84}"/>
    <dgm:cxn modelId="{C53E9C71-F54B-E745-92AC-5C3E91C70E61}" type="presOf" srcId="{3714FAE1-FC6D-D246-8EE8-AE7BE53A43BA}" destId="{815AEFE1-2CFE-9641-AAC3-663E1B20FA12}" srcOrd="0" destOrd="0" presId="urn:microsoft.com/office/officeart/2005/8/layout/cycle6"/>
    <dgm:cxn modelId="{F6A64378-7F01-C341-A87F-261AEBE402E6}" type="presOf" srcId="{0666A797-DF12-554D-8241-95E01ACF2E6C}" destId="{A76783A7-F557-F141-AF48-DF71AF2B020F}" srcOrd="0" destOrd="0" presId="urn:microsoft.com/office/officeart/2005/8/layout/cycle6"/>
    <dgm:cxn modelId="{E2CA8381-9554-BA48-B448-DC6F60EACFC7}" srcId="{7FDCAA13-1382-5D4C-AD75-69D512AC1D57}" destId="{0666A797-DF12-554D-8241-95E01ACF2E6C}" srcOrd="1" destOrd="0" parTransId="{64ECF0F0-5C53-7C41-A3C4-3E9B9EAAE960}" sibTransId="{68DCBCE0-8CE6-DB47-97D4-196A5F6CBA1C}"/>
    <dgm:cxn modelId="{FA3B8783-3819-B746-A7CA-0C04B8A65B8B}" srcId="{7FDCAA13-1382-5D4C-AD75-69D512AC1D57}" destId="{3714FAE1-FC6D-D246-8EE8-AE7BE53A43BA}" srcOrd="3" destOrd="0" parTransId="{02D529AF-9B66-D64F-8485-9E535612C7C3}" sibTransId="{15F7DFD3-0B34-DD4A-B8B7-9EE2C3F6AD1F}"/>
    <dgm:cxn modelId="{3C9CD791-113A-8345-BC91-4E82AF1E610F}" type="presOf" srcId="{15F7DFD3-0B34-DD4A-B8B7-9EE2C3F6AD1F}" destId="{09FA1AD5-CFD9-FE42-8D60-B7713195694A}" srcOrd="0" destOrd="0" presId="urn:microsoft.com/office/officeart/2005/8/layout/cycle6"/>
    <dgm:cxn modelId="{E0AD319A-798F-DE45-9DA8-6B8F9A241989}" type="presOf" srcId="{C3E1A765-A265-BF44-A9FC-DCDDDCD58AEC}" destId="{9F213E5D-D9FC-D14D-A697-1DADD9352BA5}" srcOrd="0" destOrd="0" presId="urn:microsoft.com/office/officeart/2005/8/layout/cycle6"/>
    <dgm:cxn modelId="{4237FFB9-C2C6-BD4D-A60B-C91DEB1297A5}" type="presOf" srcId="{7FDCAA13-1382-5D4C-AD75-69D512AC1D57}" destId="{58D78B4C-8826-6F46-85F0-39B2A2F3CA4F}" srcOrd="0" destOrd="0" presId="urn:microsoft.com/office/officeart/2005/8/layout/cycle6"/>
    <dgm:cxn modelId="{DBCAB2C8-7EB8-144C-9B67-2C233F4CA292}" type="presOf" srcId="{207307E5-DE43-D449-8D37-C77BF5B865D4}" destId="{5D197665-F6B7-2345-8001-379D145EC3C3}" srcOrd="0" destOrd="0" presId="urn:microsoft.com/office/officeart/2005/8/layout/cycle6"/>
    <dgm:cxn modelId="{A12DC0EF-9044-AF40-A84B-BE25ED4F27B0}" srcId="{7FDCAA13-1382-5D4C-AD75-69D512AC1D57}" destId="{461F2C0F-3F1F-0A4F-ABD7-7EE1FEF823BB}" srcOrd="5" destOrd="0" parTransId="{2D34C4B5-743D-DA41-B902-9A3EE4607D26}" sibTransId="{E505EE65-C6C7-0249-B76C-624E44946DBE}"/>
    <dgm:cxn modelId="{3E0B3CFD-1AF9-9B48-B766-744D68685397}" srcId="{7FDCAA13-1382-5D4C-AD75-69D512AC1D57}" destId="{EBD4D3C4-1655-544E-A811-4C7933D4B162}" srcOrd="2" destOrd="0" parTransId="{ECC94178-D5AA-3240-B849-949A2111B6C3}" sibTransId="{207307E5-DE43-D449-8D37-C77BF5B865D4}"/>
    <dgm:cxn modelId="{3E9CB901-1314-B741-9E52-D6A7817ABA8E}" type="presParOf" srcId="{58D78B4C-8826-6F46-85F0-39B2A2F3CA4F}" destId="{4C98FE60-4A6D-AF4A-94C4-574FE2F39BB6}" srcOrd="0" destOrd="0" presId="urn:microsoft.com/office/officeart/2005/8/layout/cycle6"/>
    <dgm:cxn modelId="{199E5DA0-39A4-B94B-BE75-D0B84BCE8EC8}" type="presParOf" srcId="{58D78B4C-8826-6F46-85F0-39B2A2F3CA4F}" destId="{C604DB88-3455-5E42-8A8B-2F4A9DBF3AE7}" srcOrd="1" destOrd="0" presId="urn:microsoft.com/office/officeart/2005/8/layout/cycle6"/>
    <dgm:cxn modelId="{B35FBB2E-1193-6D4E-8CDB-AE58984B06E2}" type="presParOf" srcId="{58D78B4C-8826-6F46-85F0-39B2A2F3CA4F}" destId="{9F213E5D-D9FC-D14D-A697-1DADD9352BA5}" srcOrd="2" destOrd="0" presId="urn:microsoft.com/office/officeart/2005/8/layout/cycle6"/>
    <dgm:cxn modelId="{F9C3D392-9868-0848-99F5-C8D76CADFB4B}" type="presParOf" srcId="{58D78B4C-8826-6F46-85F0-39B2A2F3CA4F}" destId="{A76783A7-F557-F141-AF48-DF71AF2B020F}" srcOrd="3" destOrd="0" presId="urn:microsoft.com/office/officeart/2005/8/layout/cycle6"/>
    <dgm:cxn modelId="{3F14C0D0-199F-8E4E-A4E9-57B3D1A229F5}" type="presParOf" srcId="{58D78B4C-8826-6F46-85F0-39B2A2F3CA4F}" destId="{942DC53B-2346-2F43-9CCA-1D1CB3A8AFEC}" srcOrd="4" destOrd="0" presId="urn:microsoft.com/office/officeart/2005/8/layout/cycle6"/>
    <dgm:cxn modelId="{813BDF43-1F1F-F74C-9231-3A57B086A0A9}" type="presParOf" srcId="{58D78B4C-8826-6F46-85F0-39B2A2F3CA4F}" destId="{43661B54-4A52-5F48-92C0-254ED43B7DB8}" srcOrd="5" destOrd="0" presId="urn:microsoft.com/office/officeart/2005/8/layout/cycle6"/>
    <dgm:cxn modelId="{6F62D676-CD4A-4F43-B9E3-A9240079F70E}" type="presParOf" srcId="{58D78B4C-8826-6F46-85F0-39B2A2F3CA4F}" destId="{2613E640-BA5B-9248-A9BE-DA78D7806C75}" srcOrd="6" destOrd="0" presId="urn:microsoft.com/office/officeart/2005/8/layout/cycle6"/>
    <dgm:cxn modelId="{86EF5325-15C0-F245-B290-EB18BFEBCDDF}" type="presParOf" srcId="{58D78B4C-8826-6F46-85F0-39B2A2F3CA4F}" destId="{A7FE9264-E133-D242-BE8E-4774DE520C35}" srcOrd="7" destOrd="0" presId="urn:microsoft.com/office/officeart/2005/8/layout/cycle6"/>
    <dgm:cxn modelId="{B85AA63E-EF36-5D41-94CD-7C0CFEC3BA00}" type="presParOf" srcId="{58D78B4C-8826-6F46-85F0-39B2A2F3CA4F}" destId="{5D197665-F6B7-2345-8001-379D145EC3C3}" srcOrd="8" destOrd="0" presId="urn:microsoft.com/office/officeart/2005/8/layout/cycle6"/>
    <dgm:cxn modelId="{D4E23990-2C63-F144-A3B5-50EB65974A1A}" type="presParOf" srcId="{58D78B4C-8826-6F46-85F0-39B2A2F3CA4F}" destId="{815AEFE1-2CFE-9641-AAC3-663E1B20FA12}" srcOrd="9" destOrd="0" presId="urn:microsoft.com/office/officeart/2005/8/layout/cycle6"/>
    <dgm:cxn modelId="{0E3778F8-B0F1-F841-B588-141F0AB096E4}" type="presParOf" srcId="{58D78B4C-8826-6F46-85F0-39B2A2F3CA4F}" destId="{E6E17375-B989-5544-84E2-DF6DCAE4654C}" srcOrd="10" destOrd="0" presId="urn:microsoft.com/office/officeart/2005/8/layout/cycle6"/>
    <dgm:cxn modelId="{3FA99F8C-BA7C-F74E-9317-8A511DAAC6AF}" type="presParOf" srcId="{58D78B4C-8826-6F46-85F0-39B2A2F3CA4F}" destId="{09FA1AD5-CFD9-FE42-8D60-B7713195694A}" srcOrd="11" destOrd="0" presId="urn:microsoft.com/office/officeart/2005/8/layout/cycle6"/>
    <dgm:cxn modelId="{A8721DC7-17EB-6547-9B38-26838550748E}" type="presParOf" srcId="{58D78B4C-8826-6F46-85F0-39B2A2F3CA4F}" destId="{24106A10-3DC6-CF4C-B698-EF54B443FF5C}" srcOrd="12" destOrd="0" presId="urn:microsoft.com/office/officeart/2005/8/layout/cycle6"/>
    <dgm:cxn modelId="{8852448C-33A8-0740-8767-990D8BFAD134}" type="presParOf" srcId="{58D78B4C-8826-6F46-85F0-39B2A2F3CA4F}" destId="{D60566BC-EF7E-1147-A531-09C7B6EB2559}" srcOrd="13" destOrd="0" presId="urn:microsoft.com/office/officeart/2005/8/layout/cycle6"/>
    <dgm:cxn modelId="{B468D8A6-5A78-0342-B29B-F05D739634C1}" type="presParOf" srcId="{58D78B4C-8826-6F46-85F0-39B2A2F3CA4F}" destId="{8E9C70B4-FB21-B342-9029-DE8358C83167}" srcOrd="14" destOrd="0" presId="urn:microsoft.com/office/officeart/2005/8/layout/cycle6"/>
    <dgm:cxn modelId="{731A4DB4-194E-5E4A-9D3E-46976FC61343}" type="presParOf" srcId="{58D78B4C-8826-6F46-85F0-39B2A2F3CA4F}" destId="{07CFF0FA-3838-454F-A3CC-DD90A3ADC5D3}" srcOrd="15" destOrd="0" presId="urn:microsoft.com/office/officeart/2005/8/layout/cycle6"/>
    <dgm:cxn modelId="{CCC5F8CD-FBF7-5447-AEA1-0F086CA770DD}" type="presParOf" srcId="{58D78B4C-8826-6F46-85F0-39B2A2F3CA4F}" destId="{66108E2C-1099-B747-A426-341C42946501}" srcOrd="16" destOrd="0" presId="urn:microsoft.com/office/officeart/2005/8/layout/cycle6"/>
    <dgm:cxn modelId="{AEC58F6A-2B7A-E34D-850B-71A06F010936}" type="presParOf" srcId="{58D78B4C-8826-6F46-85F0-39B2A2F3CA4F}" destId="{DD7E434E-FD8F-8D4B-9376-0F7892F1825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DC6E32-82A0-C946-8FC3-160FE4BBB8EC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567C842-EBB2-5C43-B9E9-8ACB50504382}">
      <dgm:prSet phldrT="[Text]"/>
      <dgm:spPr/>
      <dgm:t>
        <a:bodyPr/>
        <a:lstStyle/>
        <a:p>
          <a:r>
            <a:rPr lang="en-US" dirty="0"/>
            <a:t>Competency Framework</a:t>
          </a:r>
        </a:p>
      </dgm:t>
    </dgm:pt>
    <dgm:pt modelId="{0E3FD5B0-153A-7449-8C7E-3527352C901A}" type="parTrans" cxnId="{E0C6EC12-8B73-F544-95D7-BB63FA88E33A}">
      <dgm:prSet/>
      <dgm:spPr/>
      <dgm:t>
        <a:bodyPr/>
        <a:lstStyle/>
        <a:p>
          <a:endParaRPr lang="en-US"/>
        </a:p>
      </dgm:t>
    </dgm:pt>
    <dgm:pt modelId="{C9F214EA-1433-D040-867B-6E4B197EBCF5}" type="sibTrans" cxnId="{E0C6EC12-8B73-F544-95D7-BB63FA88E33A}">
      <dgm:prSet/>
      <dgm:spPr/>
      <dgm:t>
        <a:bodyPr/>
        <a:lstStyle/>
        <a:p>
          <a:endParaRPr lang="en-US"/>
        </a:p>
      </dgm:t>
    </dgm:pt>
    <dgm:pt modelId="{2E784ED2-42DA-6047-91A6-34E1424C8158}">
      <dgm:prSet phldrT="[Text]"/>
      <dgm:spPr/>
      <dgm:t>
        <a:bodyPr/>
        <a:lstStyle/>
        <a:p>
          <a:r>
            <a:rPr lang="en-US" dirty="0"/>
            <a:t>Sleep</a:t>
          </a:r>
        </a:p>
        <a:p>
          <a:r>
            <a:rPr lang="en-US" dirty="0">
              <a:hlinkClick xmlns:r="http://schemas.openxmlformats.org/officeDocument/2006/relationships" r:id="rId1"/>
            </a:rPr>
            <a:t>https://youtu.be/7pcV7FJp0hU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F3D3704F-8AF8-7249-9DAB-C66633735CDF}" type="parTrans" cxnId="{9991E989-8606-AE4F-9B61-3B5626276528}">
      <dgm:prSet/>
      <dgm:spPr/>
      <dgm:t>
        <a:bodyPr/>
        <a:lstStyle/>
        <a:p>
          <a:endParaRPr lang="en-US"/>
        </a:p>
      </dgm:t>
    </dgm:pt>
    <dgm:pt modelId="{9E06B59F-BA61-924E-A741-5D6A5E3336DE}" type="sibTrans" cxnId="{9991E989-8606-AE4F-9B61-3B5626276528}">
      <dgm:prSet/>
      <dgm:spPr/>
      <dgm:t>
        <a:bodyPr/>
        <a:lstStyle/>
        <a:p>
          <a:endParaRPr lang="en-US"/>
        </a:p>
      </dgm:t>
    </dgm:pt>
    <dgm:pt modelId="{93DC0882-4874-CF41-8746-148957DA629A}">
      <dgm:prSet phldrT="[Text]"/>
      <dgm:spPr/>
      <dgm:t>
        <a:bodyPr/>
        <a:lstStyle/>
        <a:p>
          <a:r>
            <a:rPr lang="en-US" dirty="0"/>
            <a:t>Hope</a:t>
          </a:r>
        </a:p>
      </dgm:t>
    </dgm:pt>
    <dgm:pt modelId="{F6A57D5A-22CF-3E4B-A63C-6BDA7AB94E17}" type="parTrans" cxnId="{21708442-F3DF-3F46-B260-8F8181F19C5C}">
      <dgm:prSet/>
      <dgm:spPr/>
      <dgm:t>
        <a:bodyPr/>
        <a:lstStyle/>
        <a:p>
          <a:endParaRPr lang="en-US"/>
        </a:p>
      </dgm:t>
    </dgm:pt>
    <dgm:pt modelId="{5639A058-2734-3141-BD11-2C319A5D348D}" type="sibTrans" cxnId="{21708442-F3DF-3F46-B260-8F8181F19C5C}">
      <dgm:prSet/>
      <dgm:spPr/>
      <dgm:t>
        <a:bodyPr/>
        <a:lstStyle/>
        <a:p>
          <a:endParaRPr lang="en-US"/>
        </a:p>
      </dgm:t>
    </dgm:pt>
    <dgm:pt modelId="{4F7FA219-1561-6A43-9A07-8FA065C7CE75}">
      <dgm:prSet phldrT="[Text]"/>
      <dgm:spPr/>
      <dgm:t>
        <a:bodyPr/>
        <a:lstStyle/>
        <a:p>
          <a:r>
            <a:rPr lang="en-US" dirty="0"/>
            <a:t>Nutrition</a:t>
          </a:r>
        </a:p>
      </dgm:t>
    </dgm:pt>
    <dgm:pt modelId="{61B72F20-F33A-8A49-8892-5AEF29370B2D}" type="parTrans" cxnId="{518135A8-1726-D249-A1C5-A2990CA2BE04}">
      <dgm:prSet/>
      <dgm:spPr/>
      <dgm:t>
        <a:bodyPr/>
        <a:lstStyle/>
        <a:p>
          <a:endParaRPr lang="en-US"/>
        </a:p>
      </dgm:t>
    </dgm:pt>
    <dgm:pt modelId="{3E50714A-BFE1-F347-A658-17BCC88A62EC}" type="sibTrans" cxnId="{518135A8-1726-D249-A1C5-A2990CA2BE04}">
      <dgm:prSet/>
      <dgm:spPr/>
      <dgm:t>
        <a:bodyPr/>
        <a:lstStyle/>
        <a:p>
          <a:endParaRPr lang="en-US"/>
        </a:p>
      </dgm:t>
    </dgm:pt>
    <dgm:pt modelId="{C7407C68-6A21-EF40-849D-B440D9B4A2B6}" type="pres">
      <dgm:prSet presAssocID="{04DC6E32-82A0-C946-8FC3-160FE4BBB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A77C6A7-9710-6240-A934-7AEA0B51FB33}" type="pres">
      <dgm:prSet presAssocID="{C567C842-EBB2-5C43-B9E9-8ACB50504382}" presName="root1" presStyleCnt="0"/>
      <dgm:spPr/>
    </dgm:pt>
    <dgm:pt modelId="{4630E702-E78A-1645-8D86-F701D7BEFD3F}" type="pres">
      <dgm:prSet presAssocID="{C567C842-EBB2-5C43-B9E9-8ACB50504382}" presName="LevelOneTextNode" presStyleLbl="node0" presStyleIdx="0" presStyleCnt="1">
        <dgm:presLayoutVars>
          <dgm:chPref val="3"/>
        </dgm:presLayoutVars>
      </dgm:prSet>
      <dgm:spPr/>
    </dgm:pt>
    <dgm:pt modelId="{2A37BC9A-A24F-5045-81C9-1A056C3F413B}" type="pres">
      <dgm:prSet presAssocID="{C567C842-EBB2-5C43-B9E9-8ACB50504382}" presName="level2hierChild" presStyleCnt="0"/>
      <dgm:spPr/>
    </dgm:pt>
    <dgm:pt modelId="{B09CF14A-072C-7648-A00F-5ACA4D0A2200}" type="pres">
      <dgm:prSet presAssocID="{F3D3704F-8AF8-7249-9DAB-C66633735CDF}" presName="conn2-1" presStyleLbl="parChTrans1D2" presStyleIdx="0" presStyleCnt="3"/>
      <dgm:spPr/>
    </dgm:pt>
    <dgm:pt modelId="{21843452-F116-334B-AD3F-EE7B66A44A85}" type="pres">
      <dgm:prSet presAssocID="{F3D3704F-8AF8-7249-9DAB-C66633735CDF}" presName="connTx" presStyleLbl="parChTrans1D2" presStyleIdx="0" presStyleCnt="3"/>
      <dgm:spPr/>
    </dgm:pt>
    <dgm:pt modelId="{B4AC3E13-DCE5-E146-AE69-8A53915E71C9}" type="pres">
      <dgm:prSet presAssocID="{2E784ED2-42DA-6047-91A6-34E1424C8158}" presName="root2" presStyleCnt="0"/>
      <dgm:spPr/>
    </dgm:pt>
    <dgm:pt modelId="{971E685B-3006-CC4C-A04E-E45E6A2377BC}" type="pres">
      <dgm:prSet presAssocID="{2E784ED2-42DA-6047-91A6-34E1424C8158}" presName="LevelTwoTextNode" presStyleLbl="node2" presStyleIdx="0" presStyleCnt="3">
        <dgm:presLayoutVars>
          <dgm:chPref val="3"/>
        </dgm:presLayoutVars>
      </dgm:prSet>
      <dgm:spPr/>
    </dgm:pt>
    <dgm:pt modelId="{7613505E-5117-8C4E-BB5A-38350F680110}" type="pres">
      <dgm:prSet presAssocID="{2E784ED2-42DA-6047-91A6-34E1424C8158}" presName="level3hierChild" presStyleCnt="0"/>
      <dgm:spPr/>
    </dgm:pt>
    <dgm:pt modelId="{8530C1DC-FA79-5D4D-8D83-E39D3891446F}" type="pres">
      <dgm:prSet presAssocID="{F6A57D5A-22CF-3E4B-A63C-6BDA7AB94E17}" presName="conn2-1" presStyleLbl="parChTrans1D2" presStyleIdx="1" presStyleCnt="3"/>
      <dgm:spPr/>
    </dgm:pt>
    <dgm:pt modelId="{6B64DDC7-CDF3-0947-A02D-AD9C67737264}" type="pres">
      <dgm:prSet presAssocID="{F6A57D5A-22CF-3E4B-A63C-6BDA7AB94E17}" presName="connTx" presStyleLbl="parChTrans1D2" presStyleIdx="1" presStyleCnt="3"/>
      <dgm:spPr/>
    </dgm:pt>
    <dgm:pt modelId="{F51D2558-1A5F-9940-94A8-EBD2CE3E88A5}" type="pres">
      <dgm:prSet presAssocID="{93DC0882-4874-CF41-8746-148957DA629A}" presName="root2" presStyleCnt="0"/>
      <dgm:spPr/>
    </dgm:pt>
    <dgm:pt modelId="{0FF3F7AE-A1A4-DF40-83FF-E69733C37FF0}" type="pres">
      <dgm:prSet presAssocID="{93DC0882-4874-CF41-8746-148957DA629A}" presName="LevelTwoTextNode" presStyleLbl="node2" presStyleIdx="1" presStyleCnt="3">
        <dgm:presLayoutVars>
          <dgm:chPref val="3"/>
        </dgm:presLayoutVars>
      </dgm:prSet>
      <dgm:spPr/>
    </dgm:pt>
    <dgm:pt modelId="{60E90742-A836-D04F-B50E-858352098183}" type="pres">
      <dgm:prSet presAssocID="{93DC0882-4874-CF41-8746-148957DA629A}" presName="level3hierChild" presStyleCnt="0"/>
      <dgm:spPr/>
    </dgm:pt>
    <dgm:pt modelId="{E9508C7D-A578-8740-964F-FC1F7BFB7388}" type="pres">
      <dgm:prSet presAssocID="{61B72F20-F33A-8A49-8892-5AEF29370B2D}" presName="conn2-1" presStyleLbl="parChTrans1D2" presStyleIdx="2" presStyleCnt="3"/>
      <dgm:spPr/>
    </dgm:pt>
    <dgm:pt modelId="{54D22650-85DF-614E-9DFD-86A2D55CBC6D}" type="pres">
      <dgm:prSet presAssocID="{61B72F20-F33A-8A49-8892-5AEF29370B2D}" presName="connTx" presStyleLbl="parChTrans1D2" presStyleIdx="2" presStyleCnt="3"/>
      <dgm:spPr/>
    </dgm:pt>
    <dgm:pt modelId="{355B36B6-9E9F-DE4B-83DE-F1AADC81D33E}" type="pres">
      <dgm:prSet presAssocID="{4F7FA219-1561-6A43-9A07-8FA065C7CE75}" presName="root2" presStyleCnt="0"/>
      <dgm:spPr/>
    </dgm:pt>
    <dgm:pt modelId="{617A702B-C926-9F4F-BA58-16C6796123CD}" type="pres">
      <dgm:prSet presAssocID="{4F7FA219-1561-6A43-9A07-8FA065C7CE75}" presName="LevelTwoTextNode" presStyleLbl="node2" presStyleIdx="2" presStyleCnt="3">
        <dgm:presLayoutVars>
          <dgm:chPref val="3"/>
        </dgm:presLayoutVars>
      </dgm:prSet>
      <dgm:spPr/>
    </dgm:pt>
    <dgm:pt modelId="{7EB0A48D-3B2B-A34E-A506-CAA589495BD4}" type="pres">
      <dgm:prSet presAssocID="{4F7FA219-1561-6A43-9A07-8FA065C7CE75}" presName="level3hierChild" presStyleCnt="0"/>
      <dgm:spPr/>
    </dgm:pt>
  </dgm:ptLst>
  <dgm:cxnLst>
    <dgm:cxn modelId="{E0C6EC12-8B73-F544-95D7-BB63FA88E33A}" srcId="{04DC6E32-82A0-C946-8FC3-160FE4BBB8EC}" destId="{C567C842-EBB2-5C43-B9E9-8ACB50504382}" srcOrd="0" destOrd="0" parTransId="{0E3FD5B0-153A-7449-8C7E-3527352C901A}" sibTransId="{C9F214EA-1433-D040-867B-6E4B197EBCF5}"/>
    <dgm:cxn modelId="{CB1CEF25-0A18-1749-A878-E921D545710A}" type="presOf" srcId="{C567C842-EBB2-5C43-B9E9-8ACB50504382}" destId="{4630E702-E78A-1645-8D86-F701D7BEFD3F}" srcOrd="0" destOrd="0" presId="urn:microsoft.com/office/officeart/2008/layout/HorizontalMultiLevelHierarchy"/>
    <dgm:cxn modelId="{21708442-F3DF-3F46-B260-8F8181F19C5C}" srcId="{C567C842-EBB2-5C43-B9E9-8ACB50504382}" destId="{93DC0882-4874-CF41-8746-148957DA629A}" srcOrd="1" destOrd="0" parTransId="{F6A57D5A-22CF-3E4B-A63C-6BDA7AB94E17}" sibTransId="{5639A058-2734-3141-BD11-2C319A5D348D}"/>
    <dgm:cxn modelId="{CB1B1852-1C5E-CB42-A5E0-A247B8129FB1}" type="presOf" srcId="{93DC0882-4874-CF41-8746-148957DA629A}" destId="{0FF3F7AE-A1A4-DF40-83FF-E69733C37FF0}" srcOrd="0" destOrd="0" presId="urn:microsoft.com/office/officeart/2008/layout/HorizontalMultiLevelHierarchy"/>
    <dgm:cxn modelId="{D60FEF66-ABB5-2044-9E67-65742FABD5FC}" type="presOf" srcId="{F6A57D5A-22CF-3E4B-A63C-6BDA7AB94E17}" destId="{8530C1DC-FA79-5D4D-8D83-E39D3891446F}" srcOrd="0" destOrd="0" presId="urn:microsoft.com/office/officeart/2008/layout/HorizontalMultiLevelHierarchy"/>
    <dgm:cxn modelId="{50CFC084-9D42-9340-BC52-1B6462DCB7D0}" type="presOf" srcId="{4F7FA219-1561-6A43-9A07-8FA065C7CE75}" destId="{617A702B-C926-9F4F-BA58-16C6796123CD}" srcOrd="0" destOrd="0" presId="urn:microsoft.com/office/officeart/2008/layout/HorizontalMultiLevelHierarchy"/>
    <dgm:cxn modelId="{9991E989-8606-AE4F-9B61-3B5626276528}" srcId="{C567C842-EBB2-5C43-B9E9-8ACB50504382}" destId="{2E784ED2-42DA-6047-91A6-34E1424C8158}" srcOrd="0" destOrd="0" parTransId="{F3D3704F-8AF8-7249-9DAB-C66633735CDF}" sibTransId="{9E06B59F-BA61-924E-A741-5D6A5E3336DE}"/>
    <dgm:cxn modelId="{376F319A-6B4F-4E42-B8B1-AED073C5D828}" type="presOf" srcId="{F3D3704F-8AF8-7249-9DAB-C66633735CDF}" destId="{21843452-F116-334B-AD3F-EE7B66A44A85}" srcOrd="1" destOrd="0" presId="urn:microsoft.com/office/officeart/2008/layout/HorizontalMultiLevelHierarchy"/>
    <dgm:cxn modelId="{7CD91EA8-BB25-3745-A9FB-91F4639BCD67}" type="presOf" srcId="{04DC6E32-82A0-C946-8FC3-160FE4BBB8EC}" destId="{C7407C68-6A21-EF40-849D-B440D9B4A2B6}" srcOrd="0" destOrd="0" presId="urn:microsoft.com/office/officeart/2008/layout/HorizontalMultiLevelHierarchy"/>
    <dgm:cxn modelId="{518135A8-1726-D249-A1C5-A2990CA2BE04}" srcId="{C567C842-EBB2-5C43-B9E9-8ACB50504382}" destId="{4F7FA219-1561-6A43-9A07-8FA065C7CE75}" srcOrd="2" destOrd="0" parTransId="{61B72F20-F33A-8A49-8892-5AEF29370B2D}" sibTransId="{3E50714A-BFE1-F347-A658-17BCC88A62EC}"/>
    <dgm:cxn modelId="{A6479DAC-6FE9-3E47-B598-2C6CB01F10F2}" type="presOf" srcId="{F3D3704F-8AF8-7249-9DAB-C66633735CDF}" destId="{B09CF14A-072C-7648-A00F-5ACA4D0A2200}" srcOrd="0" destOrd="0" presId="urn:microsoft.com/office/officeart/2008/layout/HorizontalMultiLevelHierarchy"/>
    <dgm:cxn modelId="{39C36FCE-1414-B346-B914-AAB496383069}" type="presOf" srcId="{F6A57D5A-22CF-3E4B-A63C-6BDA7AB94E17}" destId="{6B64DDC7-CDF3-0947-A02D-AD9C67737264}" srcOrd="1" destOrd="0" presId="urn:microsoft.com/office/officeart/2008/layout/HorizontalMultiLevelHierarchy"/>
    <dgm:cxn modelId="{C57B33D8-C509-E84C-84E3-75446E03C395}" type="presOf" srcId="{2E784ED2-42DA-6047-91A6-34E1424C8158}" destId="{971E685B-3006-CC4C-A04E-E45E6A2377BC}" srcOrd="0" destOrd="0" presId="urn:microsoft.com/office/officeart/2008/layout/HorizontalMultiLevelHierarchy"/>
    <dgm:cxn modelId="{1353AADD-BCCA-1D4E-938F-9B106BA07ECB}" type="presOf" srcId="{61B72F20-F33A-8A49-8892-5AEF29370B2D}" destId="{E9508C7D-A578-8740-964F-FC1F7BFB7388}" srcOrd="0" destOrd="0" presId="urn:microsoft.com/office/officeart/2008/layout/HorizontalMultiLevelHierarchy"/>
    <dgm:cxn modelId="{158677DF-8A65-C140-9BA8-3FF6C5C9ADE1}" type="presOf" srcId="{61B72F20-F33A-8A49-8892-5AEF29370B2D}" destId="{54D22650-85DF-614E-9DFD-86A2D55CBC6D}" srcOrd="1" destOrd="0" presId="urn:microsoft.com/office/officeart/2008/layout/HorizontalMultiLevelHierarchy"/>
    <dgm:cxn modelId="{E7A2B143-20EC-D042-BC04-3F7248F2CA0A}" type="presParOf" srcId="{C7407C68-6A21-EF40-849D-B440D9B4A2B6}" destId="{3A77C6A7-9710-6240-A934-7AEA0B51FB33}" srcOrd="0" destOrd="0" presId="urn:microsoft.com/office/officeart/2008/layout/HorizontalMultiLevelHierarchy"/>
    <dgm:cxn modelId="{A70FE153-16DE-D344-BDEE-C9C8BF02AC48}" type="presParOf" srcId="{3A77C6A7-9710-6240-A934-7AEA0B51FB33}" destId="{4630E702-E78A-1645-8D86-F701D7BEFD3F}" srcOrd="0" destOrd="0" presId="urn:microsoft.com/office/officeart/2008/layout/HorizontalMultiLevelHierarchy"/>
    <dgm:cxn modelId="{B5DBB223-6446-364D-80E6-756845985F8F}" type="presParOf" srcId="{3A77C6A7-9710-6240-A934-7AEA0B51FB33}" destId="{2A37BC9A-A24F-5045-81C9-1A056C3F413B}" srcOrd="1" destOrd="0" presId="urn:microsoft.com/office/officeart/2008/layout/HorizontalMultiLevelHierarchy"/>
    <dgm:cxn modelId="{804E4312-59D3-1F4D-8259-0A3DC15B2FA3}" type="presParOf" srcId="{2A37BC9A-A24F-5045-81C9-1A056C3F413B}" destId="{B09CF14A-072C-7648-A00F-5ACA4D0A2200}" srcOrd="0" destOrd="0" presId="urn:microsoft.com/office/officeart/2008/layout/HorizontalMultiLevelHierarchy"/>
    <dgm:cxn modelId="{39B10696-7645-1A49-B43C-C9E345421894}" type="presParOf" srcId="{B09CF14A-072C-7648-A00F-5ACA4D0A2200}" destId="{21843452-F116-334B-AD3F-EE7B66A44A85}" srcOrd="0" destOrd="0" presId="urn:microsoft.com/office/officeart/2008/layout/HorizontalMultiLevelHierarchy"/>
    <dgm:cxn modelId="{AE760E92-11C6-D842-9CD1-A5DEE2ECF2BF}" type="presParOf" srcId="{2A37BC9A-A24F-5045-81C9-1A056C3F413B}" destId="{B4AC3E13-DCE5-E146-AE69-8A53915E71C9}" srcOrd="1" destOrd="0" presId="urn:microsoft.com/office/officeart/2008/layout/HorizontalMultiLevelHierarchy"/>
    <dgm:cxn modelId="{5660B4ED-A76E-7E4B-A86D-6439FF8A98BA}" type="presParOf" srcId="{B4AC3E13-DCE5-E146-AE69-8A53915E71C9}" destId="{971E685B-3006-CC4C-A04E-E45E6A2377BC}" srcOrd="0" destOrd="0" presId="urn:microsoft.com/office/officeart/2008/layout/HorizontalMultiLevelHierarchy"/>
    <dgm:cxn modelId="{284AF157-B40F-A147-A367-FA689DA30F5C}" type="presParOf" srcId="{B4AC3E13-DCE5-E146-AE69-8A53915E71C9}" destId="{7613505E-5117-8C4E-BB5A-38350F680110}" srcOrd="1" destOrd="0" presId="urn:microsoft.com/office/officeart/2008/layout/HorizontalMultiLevelHierarchy"/>
    <dgm:cxn modelId="{1C06A16C-D1E6-BC42-96B1-92CB8D720B56}" type="presParOf" srcId="{2A37BC9A-A24F-5045-81C9-1A056C3F413B}" destId="{8530C1DC-FA79-5D4D-8D83-E39D3891446F}" srcOrd="2" destOrd="0" presId="urn:microsoft.com/office/officeart/2008/layout/HorizontalMultiLevelHierarchy"/>
    <dgm:cxn modelId="{078369E3-D708-A443-9076-163AA89194D6}" type="presParOf" srcId="{8530C1DC-FA79-5D4D-8D83-E39D3891446F}" destId="{6B64DDC7-CDF3-0947-A02D-AD9C67737264}" srcOrd="0" destOrd="0" presId="urn:microsoft.com/office/officeart/2008/layout/HorizontalMultiLevelHierarchy"/>
    <dgm:cxn modelId="{5A679BAF-8FB8-C14E-8C7B-AF64CFA1D20F}" type="presParOf" srcId="{2A37BC9A-A24F-5045-81C9-1A056C3F413B}" destId="{F51D2558-1A5F-9940-94A8-EBD2CE3E88A5}" srcOrd="3" destOrd="0" presId="urn:microsoft.com/office/officeart/2008/layout/HorizontalMultiLevelHierarchy"/>
    <dgm:cxn modelId="{01780729-37C3-2147-B8AC-28BE0D2ABA90}" type="presParOf" srcId="{F51D2558-1A5F-9940-94A8-EBD2CE3E88A5}" destId="{0FF3F7AE-A1A4-DF40-83FF-E69733C37FF0}" srcOrd="0" destOrd="0" presId="urn:microsoft.com/office/officeart/2008/layout/HorizontalMultiLevelHierarchy"/>
    <dgm:cxn modelId="{1FCA1CDA-EBEB-594E-96BF-9FDF17251DB2}" type="presParOf" srcId="{F51D2558-1A5F-9940-94A8-EBD2CE3E88A5}" destId="{60E90742-A836-D04F-B50E-858352098183}" srcOrd="1" destOrd="0" presId="urn:microsoft.com/office/officeart/2008/layout/HorizontalMultiLevelHierarchy"/>
    <dgm:cxn modelId="{82CA150A-317E-B340-9643-938C3D3A9024}" type="presParOf" srcId="{2A37BC9A-A24F-5045-81C9-1A056C3F413B}" destId="{E9508C7D-A578-8740-964F-FC1F7BFB7388}" srcOrd="4" destOrd="0" presId="urn:microsoft.com/office/officeart/2008/layout/HorizontalMultiLevelHierarchy"/>
    <dgm:cxn modelId="{FC5D8AF4-3C57-7F4F-9D4F-0328BB77384A}" type="presParOf" srcId="{E9508C7D-A578-8740-964F-FC1F7BFB7388}" destId="{54D22650-85DF-614E-9DFD-86A2D55CBC6D}" srcOrd="0" destOrd="0" presId="urn:microsoft.com/office/officeart/2008/layout/HorizontalMultiLevelHierarchy"/>
    <dgm:cxn modelId="{4E4C6DF4-19B0-1E4B-B061-50C043C5F408}" type="presParOf" srcId="{2A37BC9A-A24F-5045-81C9-1A056C3F413B}" destId="{355B36B6-9E9F-DE4B-83DE-F1AADC81D33E}" srcOrd="5" destOrd="0" presId="urn:microsoft.com/office/officeart/2008/layout/HorizontalMultiLevelHierarchy"/>
    <dgm:cxn modelId="{90A3E3D8-852D-B042-BB03-403F172D5215}" type="presParOf" srcId="{355B36B6-9E9F-DE4B-83DE-F1AADC81D33E}" destId="{617A702B-C926-9F4F-BA58-16C6796123CD}" srcOrd="0" destOrd="0" presId="urn:microsoft.com/office/officeart/2008/layout/HorizontalMultiLevelHierarchy"/>
    <dgm:cxn modelId="{0076433B-1820-D54D-BDD8-8942ABFCFC13}" type="presParOf" srcId="{355B36B6-9E9F-DE4B-83DE-F1AADC81D33E}" destId="{7EB0A48D-3B2B-A34E-A506-CAA589495BD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DCAA13-1382-5D4C-AD75-69D512AC1D57}" type="doc">
      <dgm:prSet loTypeId="urn:microsoft.com/office/officeart/2005/8/layout/cycle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653BDF-DB21-BA4B-914A-1856FC4ED8EC}">
      <dgm:prSet phldrT="[Text]" custT="1"/>
      <dgm:spPr/>
      <dgm:t>
        <a:bodyPr/>
        <a:lstStyle/>
        <a:p>
          <a:r>
            <a:rPr lang="en-US" sz="1100" dirty="0"/>
            <a:t>Set up UASC health team</a:t>
          </a:r>
        </a:p>
      </dgm:t>
    </dgm:pt>
    <dgm:pt modelId="{C7790123-86C8-EA41-BA6A-EE7691ADDF4B}" type="parTrans" cxnId="{6524F962-E9BA-6A48-9A45-BBA978E7BEFB}">
      <dgm:prSet/>
      <dgm:spPr/>
      <dgm:t>
        <a:bodyPr/>
        <a:lstStyle/>
        <a:p>
          <a:endParaRPr lang="en-US" sz="1100"/>
        </a:p>
      </dgm:t>
    </dgm:pt>
    <dgm:pt modelId="{C3E1A765-A265-BF44-A9FC-DCDDDCD58AEC}" type="sibTrans" cxnId="{6524F962-E9BA-6A48-9A45-BBA978E7BEFB}">
      <dgm:prSet/>
      <dgm:spPr/>
      <dgm:t>
        <a:bodyPr/>
        <a:lstStyle/>
        <a:p>
          <a:endParaRPr lang="en-US" sz="1100"/>
        </a:p>
      </dgm:t>
    </dgm:pt>
    <dgm:pt modelId="{EBD4D3C4-1655-544E-A811-4C7933D4B162}">
      <dgm:prSet phldrT="[Text]" custT="1"/>
      <dgm:spPr/>
      <dgm:t>
        <a:bodyPr/>
        <a:lstStyle/>
        <a:p>
          <a:r>
            <a:rPr lang="en-US" sz="1100" dirty="0">
              <a:solidFill>
                <a:schemeClr val="bg1"/>
              </a:solidFill>
            </a:rPr>
            <a:t>CAMHS project</a:t>
          </a:r>
        </a:p>
      </dgm:t>
    </dgm:pt>
    <dgm:pt modelId="{ECC94178-D5AA-3240-B849-949A2111B6C3}" type="parTrans" cxnId="{3E0B3CFD-1AF9-9B48-B766-744D68685397}">
      <dgm:prSet/>
      <dgm:spPr/>
      <dgm:t>
        <a:bodyPr/>
        <a:lstStyle/>
        <a:p>
          <a:endParaRPr lang="en-US" sz="1100"/>
        </a:p>
      </dgm:t>
    </dgm:pt>
    <dgm:pt modelId="{207307E5-DE43-D449-8D37-C77BF5B865D4}" type="sibTrans" cxnId="{3E0B3CFD-1AF9-9B48-B766-744D68685397}">
      <dgm:prSet/>
      <dgm:spPr/>
      <dgm:t>
        <a:bodyPr/>
        <a:lstStyle/>
        <a:p>
          <a:endParaRPr lang="en-US" sz="1100"/>
        </a:p>
      </dgm:t>
    </dgm:pt>
    <dgm:pt modelId="{3714FAE1-FC6D-D246-8EE8-AE7BE53A43BA}">
      <dgm:prSet phldrT="[Text]" custT="1"/>
      <dgm:spPr/>
      <dgm:t>
        <a:bodyPr/>
        <a:lstStyle/>
        <a:p>
          <a:r>
            <a:rPr lang="en-US" sz="1100" dirty="0">
              <a:solidFill>
                <a:schemeClr val="accent4"/>
              </a:solidFill>
            </a:rPr>
            <a:t>IHA capacity</a:t>
          </a:r>
        </a:p>
      </dgm:t>
    </dgm:pt>
    <dgm:pt modelId="{02D529AF-9B66-D64F-8485-9E535612C7C3}" type="parTrans" cxnId="{FA3B8783-3819-B746-A7CA-0C04B8A65B8B}">
      <dgm:prSet/>
      <dgm:spPr/>
      <dgm:t>
        <a:bodyPr/>
        <a:lstStyle/>
        <a:p>
          <a:endParaRPr lang="en-US" sz="1100"/>
        </a:p>
      </dgm:t>
    </dgm:pt>
    <dgm:pt modelId="{15F7DFD3-0B34-DD4A-B8B7-9EE2C3F6AD1F}" type="sibTrans" cxnId="{FA3B8783-3819-B746-A7CA-0C04B8A65B8B}">
      <dgm:prSet/>
      <dgm:spPr/>
      <dgm:t>
        <a:bodyPr/>
        <a:lstStyle/>
        <a:p>
          <a:endParaRPr lang="en-US" sz="1100"/>
        </a:p>
      </dgm:t>
    </dgm:pt>
    <dgm:pt modelId="{FAF149E3-C25B-AF4B-8DF0-7925E9A34B53}">
      <dgm:prSet phldrT="[Text]" custT="1"/>
      <dgm:spPr/>
      <dgm:t>
        <a:bodyPr/>
        <a:lstStyle/>
        <a:p>
          <a:r>
            <a:rPr lang="en-US" sz="1100" dirty="0"/>
            <a:t>Pathways &amp; processes</a:t>
          </a:r>
        </a:p>
      </dgm:t>
    </dgm:pt>
    <dgm:pt modelId="{0C77ACF4-9723-454A-816A-471F52749CD9}" type="parTrans" cxnId="{D5FA436B-B300-6C44-992C-071C7AB4BE27}">
      <dgm:prSet/>
      <dgm:spPr/>
      <dgm:t>
        <a:bodyPr/>
        <a:lstStyle/>
        <a:p>
          <a:endParaRPr lang="en-US" sz="1100"/>
        </a:p>
      </dgm:t>
    </dgm:pt>
    <dgm:pt modelId="{DD503D85-3E47-8744-A349-54CC55FCDE84}" type="sibTrans" cxnId="{D5FA436B-B300-6C44-992C-071C7AB4BE27}">
      <dgm:prSet/>
      <dgm:spPr/>
      <dgm:t>
        <a:bodyPr/>
        <a:lstStyle/>
        <a:p>
          <a:endParaRPr lang="en-US" sz="1100"/>
        </a:p>
      </dgm:t>
    </dgm:pt>
    <dgm:pt modelId="{461F2C0F-3F1F-0A4F-ABD7-7EE1FEF823BB}">
      <dgm:prSet phldrT="[Text]" custT="1"/>
      <dgm:spPr/>
      <dgm:t>
        <a:bodyPr/>
        <a:lstStyle/>
        <a:p>
          <a:r>
            <a:rPr lang="en-US" sz="1100" dirty="0"/>
            <a:t>Raising awareness</a:t>
          </a:r>
        </a:p>
      </dgm:t>
    </dgm:pt>
    <dgm:pt modelId="{2D34C4B5-743D-DA41-B902-9A3EE4607D26}" type="parTrans" cxnId="{A12DC0EF-9044-AF40-A84B-BE25ED4F27B0}">
      <dgm:prSet/>
      <dgm:spPr/>
      <dgm:t>
        <a:bodyPr/>
        <a:lstStyle/>
        <a:p>
          <a:endParaRPr lang="en-US" sz="1100"/>
        </a:p>
      </dgm:t>
    </dgm:pt>
    <dgm:pt modelId="{E505EE65-C6C7-0249-B76C-624E44946DBE}" type="sibTrans" cxnId="{A12DC0EF-9044-AF40-A84B-BE25ED4F27B0}">
      <dgm:prSet/>
      <dgm:spPr/>
      <dgm:t>
        <a:bodyPr/>
        <a:lstStyle/>
        <a:p>
          <a:endParaRPr lang="en-US" sz="1100"/>
        </a:p>
      </dgm:t>
    </dgm:pt>
    <dgm:pt modelId="{0666A797-DF12-554D-8241-95E01ACF2E6C}">
      <dgm:prSet custT="1"/>
      <dgm:spPr/>
      <dgm:t>
        <a:bodyPr/>
        <a:lstStyle/>
        <a:p>
          <a:r>
            <a:rPr lang="en-US" sz="1100" b="0" dirty="0">
              <a:solidFill>
                <a:schemeClr val="bg1"/>
              </a:solidFill>
            </a:rPr>
            <a:t>Needs assessment</a:t>
          </a:r>
        </a:p>
      </dgm:t>
    </dgm:pt>
    <dgm:pt modelId="{64ECF0F0-5C53-7C41-A3C4-3E9B9EAAE960}" type="parTrans" cxnId="{E2CA8381-9554-BA48-B448-DC6F60EACFC7}">
      <dgm:prSet/>
      <dgm:spPr/>
      <dgm:t>
        <a:bodyPr/>
        <a:lstStyle/>
        <a:p>
          <a:endParaRPr lang="en-US" sz="1100"/>
        </a:p>
      </dgm:t>
    </dgm:pt>
    <dgm:pt modelId="{68DCBCE0-8CE6-DB47-97D4-196A5F6CBA1C}" type="sibTrans" cxnId="{E2CA8381-9554-BA48-B448-DC6F60EACFC7}">
      <dgm:prSet/>
      <dgm:spPr/>
      <dgm:t>
        <a:bodyPr/>
        <a:lstStyle/>
        <a:p>
          <a:endParaRPr lang="en-US" sz="1100"/>
        </a:p>
      </dgm:t>
    </dgm:pt>
    <dgm:pt modelId="{58D78B4C-8826-6F46-85F0-39B2A2F3CA4F}" type="pres">
      <dgm:prSet presAssocID="{7FDCAA13-1382-5D4C-AD75-69D512AC1D57}" presName="cycle" presStyleCnt="0">
        <dgm:presLayoutVars>
          <dgm:dir/>
          <dgm:resizeHandles val="exact"/>
        </dgm:presLayoutVars>
      </dgm:prSet>
      <dgm:spPr/>
    </dgm:pt>
    <dgm:pt modelId="{4C98FE60-4A6D-AF4A-94C4-574FE2F39BB6}" type="pres">
      <dgm:prSet presAssocID="{E3653BDF-DB21-BA4B-914A-1856FC4ED8EC}" presName="node" presStyleLbl="node1" presStyleIdx="0" presStyleCnt="6">
        <dgm:presLayoutVars>
          <dgm:bulletEnabled val="1"/>
        </dgm:presLayoutVars>
      </dgm:prSet>
      <dgm:spPr/>
    </dgm:pt>
    <dgm:pt modelId="{C604DB88-3455-5E42-8A8B-2F4A9DBF3AE7}" type="pres">
      <dgm:prSet presAssocID="{E3653BDF-DB21-BA4B-914A-1856FC4ED8EC}" presName="spNode" presStyleCnt="0"/>
      <dgm:spPr/>
    </dgm:pt>
    <dgm:pt modelId="{9F213E5D-D9FC-D14D-A697-1DADD9352BA5}" type="pres">
      <dgm:prSet presAssocID="{C3E1A765-A265-BF44-A9FC-DCDDDCD58AEC}" presName="sibTrans" presStyleLbl="sibTrans1D1" presStyleIdx="0" presStyleCnt="6"/>
      <dgm:spPr/>
    </dgm:pt>
    <dgm:pt modelId="{A76783A7-F557-F141-AF48-DF71AF2B020F}" type="pres">
      <dgm:prSet presAssocID="{0666A797-DF12-554D-8241-95E01ACF2E6C}" presName="node" presStyleLbl="node1" presStyleIdx="1" presStyleCnt="6">
        <dgm:presLayoutVars>
          <dgm:bulletEnabled val="1"/>
        </dgm:presLayoutVars>
      </dgm:prSet>
      <dgm:spPr/>
    </dgm:pt>
    <dgm:pt modelId="{942DC53B-2346-2F43-9CCA-1D1CB3A8AFEC}" type="pres">
      <dgm:prSet presAssocID="{0666A797-DF12-554D-8241-95E01ACF2E6C}" presName="spNode" presStyleCnt="0"/>
      <dgm:spPr/>
    </dgm:pt>
    <dgm:pt modelId="{43661B54-4A52-5F48-92C0-254ED43B7DB8}" type="pres">
      <dgm:prSet presAssocID="{68DCBCE0-8CE6-DB47-97D4-196A5F6CBA1C}" presName="sibTrans" presStyleLbl="sibTrans1D1" presStyleIdx="1" presStyleCnt="6"/>
      <dgm:spPr/>
    </dgm:pt>
    <dgm:pt modelId="{2613E640-BA5B-9248-A9BE-DA78D7806C75}" type="pres">
      <dgm:prSet presAssocID="{EBD4D3C4-1655-544E-A811-4C7933D4B162}" presName="node" presStyleLbl="node1" presStyleIdx="2" presStyleCnt="6">
        <dgm:presLayoutVars>
          <dgm:bulletEnabled val="1"/>
        </dgm:presLayoutVars>
      </dgm:prSet>
      <dgm:spPr/>
    </dgm:pt>
    <dgm:pt modelId="{A7FE9264-E133-D242-BE8E-4774DE520C35}" type="pres">
      <dgm:prSet presAssocID="{EBD4D3C4-1655-544E-A811-4C7933D4B162}" presName="spNode" presStyleCnt="0"/>
      <dgm:spPr/>
    </dgm:pt>
    <dgm:pt modelId="{5D197665-F6B7-2345-8001-379D145EC3C3}" type="pres">
      <dgm:prSet presAssocID="{207307E5-DE43-D449-8D37-C77BF5B865D4}" presName="sibTrans" presStyleLbl="sibTrans1D1" presStyleIdx="2" presStyleCnt="6"/>
      <dgm:spPr/>
    </dgm:pt>
    <dgm:pt modelId="{815AEFE1-2CFE-9641-AAC3-663E1B20FA12}" type="pres">
      <dgm:prSet presAssocID="{3714FAE1-FC6D-D246-8EE8-AE7BE53A43BA}" presName="node" presStyleLbl="node1" presStyleIdx="3" presStyleCnt="6">
        <dgm:presLayoutVars>
          <dgm:bulletEnabled val="1"/>
        </dgm:presLayoutVars>
      </dgm:prSet>
      <dgm:spPr/>
    </dgm:pt>
    <dgm:pt modelId="{E6E17375-B989-5544-84E2-DF6DCAE4654C}" type="pres">
      <dgm:prSet presAssocID="{3714FAE1-FC6D-D246-8EE8-AE7BE53A43BA}" presName="spNode" presStyleCnt="0"/>
      <dgm:spPr/>
    </dgm:pt>
    <dgm:pt modelId="{09FA1AD5-CFD9-FE42-8D60-B7713195694A}" type="pres">
      <dgm:prSet presAssocID="{15F7DFD3-0B34-DD4A-B8B7-9EE2C3F6AD1F}" presName="sibTrans" presStyleLbl="sibTrans1D1" presStyleIdx="3" presStyleCnt="6"/>
      <dgm:spPr/>
    </dgm:pt>
    <dgm:pt modelId="{24106A10-3DC6-CF4C-B698-EF54B443FF5C}" type="pres">
      <dgm:prSet presAssocID="{FAF149E3-C25B-AF4B-8DF0-7925E9A34B53}" presName="node" presStyleLbl="node1" presStyleIdx="4" presStyleCnt="6">
        <dgm:presLayoutVars>
          <dgm:bulletEnabled val="1"/>
        </dgm:presLayoutVars>
      </dgm:prSet>
      <dgm:spPr/>
    </dgm:pt>
    <dgm:pt modelId="{D60566BC-EF7E-1147-A531-09C7B6EB2559}" type="pres">
      <dgm:prSet presAssocID="{FAF149E3-C25B-AF4B-8DF0-7925E9A34B53}" presName="spNode" presStyleCnt="0"/>
      <dgm:spPr/>
    </dgm:pt>
    <dgm:pt modelId="{8E9C70B4-FB21-B342-9029-DE8358C83167}" type="pres">
      <dgm:prSet presAssocID="{DD503D85-3E47-8744-A349-54CC55FCDE84}" presName="sibTrans" presStyleLbl="sibTrans1D1" presStyleIdx="4" presStyleCnt="6"/>
      <dgm:spPr/>
    </dgm:pt>
    <dgm:pt modelId="{07CFF0FA-3838-454F-A3CC-DD90A3ADC5D3}" type="pres">
      <dgm:prSet presAssocID="{461F2C0F-3F1F-0A4F-ABD7-7EE1FEF823BB}" presName="node" presStyleLbl="node1" presStyleIdx="5" presStyleCnt="6" custRadScaleRad="102660" custRadScaleInc="-4274">
        <dgm:presLayoutVars>
          <dgm:bulletEnabled val="1"/>
        </dgm:presLayoutVars>
      </dgm:prSet>
      <dgm:spPr/>
    </dgm:pt>
    <dgm:pt modelId="{66108E2C-1099-B747-A426-341C42946501}" type="pres">
      <dgm:prSet presAssocID="{461F2C0F-3F1F-0A4F-ABD7-7EE1FEF823BB}" presName="spNode" presStyleCnt="0"/>
      <dgm:spPr/>
    </dgm:pt>
    <dgm:pt modelId="{DD7E434E-FD8F-8D4B-9376-0F7892F18252}" type="pres">
      <dgm:prSet presAssocID="{E505EE65-C6C7-0249-B76C-624E44946DBE}" presName="sibTrans" presStyleLbl="sibTrans1D1" presStyleIdx="5" presStyleCnt="6"/>
      <dgm:spPr/>
    </dgm:pt>
  </dgm:ptLst>
  <dgm:cxnLst>
    <dgm:cxn modelId="{CFA42605-89C6-F14D-8F1C-2CBB25A1160B}" type="presOf" srcId="{461F2C0F-3F1F-0A4F-ABD7-7EE1FEF823BB}" destId="{07CFF0FA-3838-454F-A3CC-DD90A3ADC5D3}" srcOrd="0" destOrd="0" presId="urn:microsoft.com/office/officeart/2005/8/layout/cycle6"/>
    <dgm:cxn modelId="{2559970F-9114-EF41-9D0E-DF587491E19C}" type="presOf" srcId="{EBD4D3C4-1655-544E-A811-4C7933D4B162}" destId="{2613E640-BA5B-9248-A9BE-DA78D7806C75}" srcOrd="0" destOrd="0" presId="urn:microsoft.com/office/officeart/2005/8/layout/cycle6"/>
    <dgm:cxn modelId="{F6C5111B-E981-9F4F-B61E-D539E49BD3DA}" type="presOf" srcId="{68DCBCE0-8CE6-DB47-97D4-196A5F6CBA1C}" destId="{43661B54-4A52-5F48-92C0-254ED43B7DB8}" srcOrd="0" destOrd="0" presId="urn:microsoft.com/office/officeart/2005/8/layout/cycle6"/>
    <dgm:cxn modelId="{E4578130-F217-0442-9E0F-FB2EEB6039E9}" type="presOf" srcId="{E505EE65-C6C7-0249-B76C-624E44946DBE}" destId="{DD7E434E-FD8F-8D4B-9376-0F7892F18252}" srcOrd="0" destOrd="0" presId="urn:microsoft.com/office/officeart/2005/8/layout/cycle6"/>
    <dgm:cxn modelId="{F170A551-EB50-2549-AF11-87D8184DC19B}" type="presOf" srcId="{DD503D85-3E47-8744-A349-54CC55FCDE84}" destId="{8E9C70B4-FB21-B342-9029-DE8358C83167}" srcOrd="0" destOrd="0" presId="urn:microsoft.com/office/officeart/2005/8/layout/cycle6"/>
    <dgm:cxn modelId="{6CD77062-5D72-B94F-9BA6-3C8BBA10D23E}" type="presOf" srcId="{FAF149E3-C25B-AF4B-8DF0-7925E9A34B53}" destId="{24106A10-3DC6-CF4C-B698-EF54B443FF5C}" srcOrd="0" destOrd="0" presId="urn:microsoft.com/office/officeart/2005/8/layout/cycle6"/>
    <dgm:cxn modelId="{6524F962-E9BA-6A48-9A45-BBA978E7BEFB}" srcId="{7FDCAA13-1382-5D4C-AD75-69D512AC1D57}" destId="{E3653BDF-DB21-BA4B-914A-1856FC4ED8EC}" srcOrd="0" destOrd="0" parTransId="{C7790123-86C8-EA41-BA6A-EE7691ADDF4B}" sibTransId="{C3E1A765-A265-BF44-A9FC-DCDDDCD58AEC}"/>
    <dgm:cxn modelId="{59430663-6C71-D44E-8194-52BF9C6409BF}" type="presOf" srcId="{E3653BDF-DB21-BA4B-914A-1856FC4ED8EC}" destId="{4C98FE60-4A6D-AF4A-94C4-574FE2F39BB6}" srcOrd="0" destOrd="0" presId="urn:microsoft.com/office/officeart/2005/8/layout/cycle6"/>
    <dgm:cxn modelId="{D5FA436B-B300-6C44-992C-071C7AB4BE27}" srcId="{7FDCAA13-1382-5D4C-AD75-69D512AC1D57}" destId="{FAF149E3-C25B-AF4B-8DF0-7925E9A34B53}" srcOrd="4" destOrd="0" parTransId="{0C77ACF4-9723-454A-816A-471F52749CD9}" sibTransId="{DD503D85-3E47-8744-A349-54CC55FCDE84}"/>
    <dgm:cxn modelId="{C53E9C71-F54B-E745-92AC-5C3E91C70E61}" type="presOf" srcId="{3714FAE1-FC6D-D246-8EE8-AE7BE53A43BA}" destId="{815AEFE1-2CFE-9641-AAC3-663E1B20FA12}" srcOrd="0" destOrd="0" presId="urn:microsoft.com/office/officeart/2005/8/layout/cycle6"/>
    <dgm:cxn modelId="{F6A64378-7F01-C341-A87F-261AEBE402E6}" type="presOf" srcId="{0666A797-DF12-554D-8241-95E01ACF2E6C}" destId="{A76783A7-F557-F141-AF48-DF71AF2B020F}" srcOrd="0" destOrd="0" presId="urn:microsoft.com/office/officeart/2005/8/layout/cycle6"/>
    <dgm:cxn modelId="{E2CA8381-9554-BA48-B448-DC6F60EACFC7}" srcId="{7FDCAA13-1382-5D4C-AD75-69D512AC1D57}" destId="{0666A797-DF12-554D-8241-95E01ACF2E6C}" srcOrd="1" destOrd="0" parTransId="{64ECF0F0-5C53-7C41-A3C4-3E9B9EAAE960}" sibTransId="{68DCBCE0-8CE6-DB47-97D4-196A5F6CBA1C}"/>
    <dgm:cxn modelId="{FA3B8783-3819-B746-A7CA-0C04B8A65B8B}" srcId="{7FDCAA13-1382-5D4C-AD75-69D512AC1D57}" destId="{3714FAE1-FC6D-D246-8EE8-AE7BE53A43BA}" srcOrd="3" destOrd="0" parTransId="{02D529AF-9B66-D64F-8485-9E535612C7C3}" sibTransId="{15F7DFD3-0B34-DD4A-B8B7-9EE2C3F6AD1F}"/>
    <dgm:cxn modelId="{3C9CD791-113A-8345-BC91-4E82AF1E610F}" type="presOf" srcId="{15F7DFD3-0B34-DD4A-B8B7-9EE2C3F6AD1F}" destId="{09FA1AD5-CFD9-FE42-8D60-B7713195694A}" srcOrd="0" destOrd="0" presId="urn:microsoft.com/office/officeart/2005/8/layout/cycle6"/>
    <dgm:cxn modelId="{E0AD319A-798F-DE45-9DA8-6B8F9A241989}" type="presOf" srcId="{C3E1A765-A265-BF44-A9FC-DCDDDCD58AEC}" destId="{9F213E5D-D9FC-D14D-A697-1DADD9352BA5}" srcOrd="0" destOrd="0" presId="urn:microsoft.com/office/officeart/2005/8/layout/cycle6"/>
    <dgm:cxn modelId="{4237FFB9-C2C6-BD4D-A60B-C91DEB1297A5}" type="presOf" srcId="{7FDCAA13-1382-5D4C-AD75-69D512AC1D57}" destId="{58D78B4C-8826-6F46-85F0-39B2A2F3CA4F}" srcOrd="0" destOrd="0" presId="urn:microsoft.com/office/officeart/2005/8/layout/cycle6"/>
    <dgm:cxn modelId="{DBCAB2C8-7EB8-144C-9B67-2C233F4CA292}" type="presOf" srcId="{207307E5-DE43-D449-8D37-C77BF5B865D4}" destId="{5D197665-F6B7-2345-8001-379D145EC3C3}" srcOrd="0" destOrd="0" presId="urn:microsoft.com/office/officeart/2005/8/layout/cycle6"/>
    <dgm:cxn modelId="{A12DC0EF-9044-AF40-A84B-BE25ED4F27B0}" srcId="{7FDCAA13-1382-5D4C-AD75-69D512AC1D57}" destId="{461F2C0F-3F1F-0A4F-ABD7-7EE1FEF823BB}" srcOrd="5" destOrd="0" parTransId="{2D34C4B5-743D-DA41-B902-9A3EE4607D26}" sibTransId="{E505EE65-C6C7-0249-B76C-624E44946DBE}"/>
    <dgm:cxn modelId="{3E0B3CFD-1AF9-9B48-B766-744D68685397}" srcId="{7FDCAA13-1382-5D4C-AD75-69D512AC1D57}" destId="{EBD4D3C4-1655-544E-A811-4C7933D4B162}" srcOrd="2" destOrd="0" parTransId="{ECC94178-D5AA-3240-B849-949A2111B6C3}" sibTransId="{207307E5-DE43-D449-8D37-C77BF5B865D4}"/>
    <dgm:cxn modelId="{3E9CB901-1314-B741-9E52-D6A7817ABA8E}" type="presParOf" srcId="{58D78B4C-8826-6F46-85F0-39B2A2F3CA4F}" destId="{4C98FE60-4A6D-AF4A-94C4-574FE2F39BB6}" srcOrd="0" destOrd="0" presId="urn:microsoft.com/office/officeart/2005/8/layout/cycle6"/>
    <dgm:cxn modelId="{199E5DA0-39A4-B94B-BE75-D0B84BCE8EC8}" type="presParOf" srcId="{58D78B4C-8826-6F46-85F0-39B2A2F3CA4F}" destId="{C604DB88-3455-5E42-8A8B-2F4A9DBF3AE7}" srcOrd="1" destOrd="0" presId="urn:microsoft.com/office/officeart/2005/8/layout/cycle6"/>
    <dgm:cxn modelId="{B35FBB2E-1193-6D4E-8CDB-AE58984B06E2}" type="presParOf" srcId="{58D78B4C-8826-6F46-85F0-39B2A2F3CA4F}" destId="{9F213E5D-D9FC-D14D-A697-1DADD9352BA5}" srcOrd="2" destOrd="0" presId="urn:microsoft.com/office/officeart/2005/8/layout/cycle6"/>
    <dgm:cxn modelId="{F9C3D392-9868-0848-99F5-C8D76CADFB4B}" type="presParOf" srcId="{58D78B4C-8826-6F46-85F0-39B2A2F3CA4F}" destId="{A76783A7-F557-F141-AF48-DF71AF2B020F}" srcOrd="3" destOrd="0" presId="urn:microsoft.com/office/officeart/2005/8/layout/cycle6"/>
    <dgm:cxn modelId="{3F14C0D0-199F-8E4E-A4E9-57B3D1A229F5}" type="presParOf" srcId="{58D78B4C-8826-6F46-85F0-39B2A2F3CA4F}" destId="{942DC53B-2346-2F43-9CCA-1D1CB3A8AFEC}" srcOrd="4" destOrd="0" presId="urn:microsoft.com/office/officeart/2005/8/layout/cycle6"/>
    <dgm:cxn modelId="{813BDF43-1F1F-F74C-9231-3A57B086A0A9}" type="presParOf" srcId="{58D78B4C-8826-6F46-85F0-39B2A2F3CA4F}" destId="{43661B54-4A52-5F48-92C0-254ED43B7DB8}" srcOrd="5" destOrd="0" presId="urn:microsoft.com/office/officeart/2005/8/layout/cycle6"/>
    <dgm:cxn modelId="{6F62D676-CD4A-4F43-B9E3-A9240079F70E}" type="presParOf" srcId="{58D78B4C-8826-6F46-85F0-39B2A2F3CA4F}" destId="{2613E640-BA5B-9248-A9BE-DA78D7806C75}" srcOrd="6" destOrd="0" presId="urn:microsoft.com/office/officeart/2005/8/layout/cycle6"/>
    <dgm:cxn modelId="{86EF5325-15C0-F245-B290-EB18BFEBCDDF}" type="presParOf" srcId="{58D78B4C-8826-6F46-85F0-39B2A2F3CA4F}" destId="{A7FE9264-E133-D242-BE8E-4774DE520C35}" srcOrd="7" destOrd="0" presId="urn:microsoft.com/office/officeart/2005/8/layout/cycle6"/>
    <dgm:cxn modelId="{B85AA63E-EF36-5D41-94CD-7C0CFEC3BA00}" type="presParOf" srcId="{58D78B4C-8826-6F46-85F0-39B2A2F3CA4F}" destId="{5D197665-F6B7-2345-8001-379D145EC3C3}" srcOrd="8" destOrd="0" presId="urn:microsoft.com/office/officeart/2005/8/layout/cycle6"/>
    <dgm:cxn modelId="{D4E23990-2C63-F144-A3B5-50EB65974A1A}" type="presParOf" srcId="{58D78B4C-8826-6F46-85F0-39B2A2F3CA4F}" destId="{815AEFE1-2CFE-9641-AAC3-663E1B20FA12}" srcOrd="9" destOrd="0" presId="urn:microsoft.com/office/officeart/2005/8/layout/cycle6"/>
    <dgm:cxn modelId="{0E3778F8-B0F1-F841-B588-141F0AB096E4}" type="presParOf" srcId="{58D78B4C-8826-6F46-85F0-39B2A2F3CA4F}" destId="{E6E17375-B989-5544-84E2-DF6DCAE4654C}" srcOrd="10" destOrd="0" presId="urn:microsoft.com/office/officeart/2005/8/layout/cycle6"/>
    <dgm:cxn modelId="{3FA99F8C-BA7C-F74E-9317-8A511DAAC6AF}" type="presParOf" srcId="{58D78B4C-8826-6F46-85F0-39B2A2F3CA4F}" destId="{09FA1AD5-CFD9-FE42-8D60-B7713195694A}" srcOrd="11" destOrd="0" presId="urn:microsoft.com/office/officeart/2005/8/layout/cycle6"/>
    <dgm:cxn modelId="{A8721DC7-17EB-6547-9B38-26838550748E}" type="presParOf" srcId="{58D78B4C-8826-6F46-85F0-39B2A2F3CA4F}" destId="{24106A10-3DC6-CF4C-B698-EF54B443FF5C}" srcOrd="12" destOrd="0" presId="urn:microsoft.com/office/officeart/2005/8/layout/cycle6"/>
    <dgm:cxn modelId="{8852448C-33A8-0740-8767-990D8BFAD134}" type="presParOf" srcId="{58D78B4C-8826-6F46-85F0-39B2A2F3CA4F}" destId="{D60566BC-EF7E-1147-A531-09C7B6EB2559}" srcOrd="13" destOrd="0" presId="urn:microsoft.com/office/officeart/2005/8/layout/cycle6"/>
    <dgm:cxn modelId="{B468D8A6-5A78-0342-B29B-F05D739634C1}" type="presParOf" srcId="{58D78B4C-8826-6F46-85F0-39B2A2F3CA4F}" destId="{8E9C70B4-FB21-B342-9029-DE8358C83167}" srcOrd="14" destOrd="0" presId="urn:microsoft.com/office/officeart/2005/8/layout/cycle6"/>
    <dgm:cxn modelId="{731A4DB4-194E-5E4A-9D3E-46976FC61343}" type="presParOf" srcId="{58D78B4C-8826-6F46-85F0-39B2A2F3CA4F}" destId="{07CFF0FA-3838-454F-A3CC-DD90A3ADC5D3}" srcOrd="15" destOrd="0" presId="urn:microsoft.com/office/officeart/2005/8/layout/cycle6"/>
    <dgm:cxn modelId="{CCC5F8CD-FBF7-5447-AEA1-0F086CA770DD}" type="presParOf" srcId="{58D78B4C-8826-6F46-85F0-39B2A2F3CA4F}" destId="{66108E2C-1099-B747-A426-341C42946501}" srcOrd="16" destOrd="0" presId="urn:microsoft.com/office/officeart/2005/8/layout/cycle6"/>
    <dgm:cxn modelId="{AEC58F6A-2B7A-E34D-850B-71A06F010936}" type="presParOf" srcId="{58D78B4C-8826-6F46-85F0-39B2A2F3CA4F}" destId="{DD7E434E-FD8F-8D4B-9376-0F7892F1825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F68CDC-2697-C749-B86D-86CCEDE9583E}" type="doc">
      <dgm:prSet loTypeId="urn:microsoft.com/office/officeart/2005/8/layout/vList3" loCatId="" qsTypeId="urn:microsoft.com/office/officeart/2005/8/quickstyle/simple4" qsCatId="simple" csTypeId="urn:microsoft.com/office/officeart/2005/8/colors/colorful1" csCatId="colorful" phldr="1"/>
      <dgm:spPr/>
    </dgm:pt>
    <dgm:pt modelId="{35CAC023-EB8F-8D4E-9FBF-C6EAC1D5A792}">
      <dgm:prSet phldrT="[Text]"/>
      <dgm:spPr/>
      <dgm:t>
        <a:bodyPr/>
        <a:lstStyle/>
        <a:p>
          <a:r>
            <a:rPr lang="en-US" dirty="0"/>
            <a:t>National call for help</a:t>
          </a:r>
        </a:p>
      </dgm:t>
    </dgm:pt>
    <dgm:pt modelId="{3404010B-45BF-534B-8F9F-B5C54EA63441}" type="parTrans" cxnId="{36ABFB11-CF41-2D43-B8AA-DFF96818D91B}">
      <dgm:prSet/>
      <dgm:spPr/>
      <dgm:t>
        <a:bodyPr/>
        <a:lstStyle/>
        <a:p>
          <a:endParaRPr lang="en-US"/>
        </a:p>
      </dgm:t>
    </dgm:pt>
    <dgm:pt modelId="{92DAA467-40DF-8740-BD1E-E27BB2E148AF}" type="sibTrans" cxnId="{36ABFB11-CF41-2D43-B8AA-DFF96818D91B}">
      <dgm:prSet/>
      <dgm:spPr/>
      <dgm:t>
        <a:bodyPr/>
        <a:lstStyle/>
        <a:p>
          <a:endParaRPr lang="en-US"/>
        </a:p>
      </dgm:t>
    </dgm:pt>
    <dgm:pt modelId="{A7FA758B-2326-344C-B37C-2A51473C4569}">
      <dgm:prSet phldrT="[Text]"/>
      <dgm:spPr/>
      <dgm:t>
        <a:bodyPr/>
        <a:lstStyle/>
        <a:p>
          <a:r>
            <a:rPr lang="en-US"/>
            <a:t>Commisioned </a:t>
          </a:r>
          <a:r>
            <a:rPr lang="en-US" dirty="0"/>
            <a:t>London support</a:t>
          </a:r>
        </a:p>
      </dgm:t>
    </dgm:pt>
    <dgm:pt modelId="{6BA789D5-6CD5-5B46-92FC-00A19790958A}" type="parTrans" cxnId="{39CC1739-B338-3343-9E7B-8C4A4435C6F5}">
      <dgm:prSet/>
      <dgm:spPr/>
      <dgm:t>
        <a:bodyPr/>
        <a:lstStyle/>
        <a:p>
          <a:endParaRPr lang="en-US"/>
        </a:p>
      </dgm:t>
    </dgm:pt>
    <dgm:pt modelId="{76673F72-FB3B-104E-A258-CB87BEC60793}" type="sibTrans" cxnId="{39CC1739-B338-3343-9E7B-8C4A4435C6F5}">
      <dgm:prSet/>
      <dgm:spPr/>
      <dgm:t>
        <a:bodyPr/>
        <a:lstStyle/>
        <a:p>
          <a:endParaRPr lang="en-US"/>
        </a:p>
      </dgm:t>
    </dgm:pt>
    <dgm:pt modelId="{850CDF82-237D-F34A-93A1-29CEBD89D5BD}">
      <dgm:prSet phldrT="[Text]"/>
      <dgm:spPr/>
      <dgm:t>
        <a:bodyPr/>
        <a:lstStyle/>
        <a:p>
          <a:r>
            <a:rPr lang="en-US" dirty="0"/>
            <a:t>Trained local GPs</a:t>
          </a:r>
        </a:p>
      </dgm:t>
    </dgm:pt>
    <dgm:pt modelId="{99528704-5C89-F044-917B-EA7F91F4D1F2}" type="parTrans" cxnId="{5F194DD6-6DC2-A143-8E69-489837E35A9A}">
      <dgm:prSet/>
      <dgm:spPr/>
      <dgm:t>
        <a:bodyPr/>
        <a:lstStyle/>
        <a:p>
          <a:endParaRPr lang="en-US"/>
        </a:p>
      </dgm:t>
    </dgm:pt>
    <dgm:pt modelId="{8D0599E7-042E-304C-AC69-34C4028C3B73}" type="sibTrans" cxnId="{5F194DD6-6DC2-A143-8E69-489837E35A9A}">
      <dgm:prSet/>
      <dgm:spPr/>
      <dgm:t>
        <a:bodyPr/>
        <a:lstStyle/>
        <a:p>
          <a:endParaRPr lang="en-US"/>
        </a:p>
      </dgm:t>
    </dgm:pt>
    <dgm:pt modelId="{57DE9751-4C08-3646-80A0-B7A5B6B81C03}">
      <dgm:prSet phldrT="[Text]"/>
      <dgm:spPr/>
      <dgm:t>
        <a:bodyPr/>
        <a:lstStyle/>
        <a:p>
          <a:r>
            <a:rPr lang="en-US" dirty="0"/>
            <a:t>Developed resources, forms, templates etc. </a:t>
          </a:r>
        </a:p>
        <a:p>
          <a:r>
            <a:rPr lang="en-US" dirty="0"/>
            <a:t>www.uaschealth.org</a:t>
          </a:r>
        </a:p>
      </dgm:t>
    </dgm:pt>
    <dgm:pt modelId="{0ED4EB15-03F7-BE49-B7AF-FC29A8B8484A}" type="parTrans" cxnId="{CFAB1A51-E537-B84D-AC08-2D3BF74E1C84}">
      <dgm:prSet/>
      <dgm:spPr/>
      <dgm:t>
        <a:bodyPr/>
        <a:lstStyle/>
        <a:p>
          <a:endParaRPr lang="en-US"/>
        </a:p>
      </dgm:t>
    </dgm:pt>
    <dgm:pt modelId="{169B45CB-ACB6-3A49-9236-D6F91AFFC408}" type="sibTrans" cxnId="{CFAB1A51-E537-B84D-AC08-2D3BF74E1C84}">
      <dgm:prSet/>
      <dgm:spPr/>
      <dgm:t>
        <a:bodyPr/>
        <a:lstStyle/>
        <a:p>
          <a:endParaRPr lang="en-US"/>
        </a:p>
      </dgm:t>
    </dgm:pt>
    <dgm:pt modelId="{357DCCF8-0263-A44E-872D-782A9076E2C9}" type="pres">
      <dgm:prSet presAssocID="{76F68CDC-2697-C749-B86D-86CCEDE9583E}" presName="linearFlow" presStyleCnt="0">
        <dgm:presLayoutVars>
          <dgm:dir/>
          <dgm:resizeHandles val="exact"/>
        </dgm:presLayoutVars>
      </dgm:prSet>
      <dgm:spPr/>
    </dgm:pt>
    <dgm:pt modelId="{70B60AB6-3E1B-CA4E-916F-30D981CD0395}" type="pres">
      <dgm:prSet presAssocID="{35CAC023-EB8F-8D4E-9FBF-C6EAC1D5A792}" presName="composite" presStyleCnt="0"/>
      <dgm:spPr/>
    </dgm:pt>
    <dgm:pt modelId="{88F5DBE3-77DF-D448-A9B5-F9C1037650BB}" type="pres">
      <dgm:prSet presAssocID="{35CAC023-EB8F-8D4E-9FBF-C6EAC1D5A792}" presName="imgShp" presStyleLbl="fgImgPlace1" presStyleIdx="0" presStyleCnt="4"/>
      <dgm:spPr>
        <a:solidFill>
          <a:schemeClr val="accent2">
            <a:tint val="50000"/>
            <a:hueOff val="0"/>
            <a:satOff val="0"/>
            <a:lumOff val="0"/>
          </a:schemeClr>
        </a:solidFill>
      </dgm:spPr>
    </dgm:pt>
    <dgm:pt modelId="{E928159D-14C0-B549-9C97-B476A6B34F3B}" type="pres">
      <dgm:prSet presAssocID="{35CAC023-EB8F-8D4E-9FBF-C6EAC1D5A792}" presName="txShp" presStyleLbl="node1" presStyleIdx="0" presStyleCnt="4">
        <dgm:presLayoutVars>
          <dgm:bulletEnabled val="1"/>
        </dgm:presLayoutVars>
      </dgm:prSet>
      <dgm:spPr/>
    </dgm:pt>
    <dgm:pt modelId="{8C761091-5CE8-BF4B-8838-1D7C058C7C64}" type="pres">
      <dgm:prSet presAssocID="{92DAA467-40DF-8740-BD1E-E27BB2E148AF}" presName="spacing" presStyleCnt="0"/>
      <dgm:spPr/>
    </dgm:pt>
    <dgm:pt modelId="{E42AA5C1-2926-464F-B7D5-62366CE5775B}" type="pres">
      <dgm:prSet presAssocID="{A7FA758B-2326-344C-B37C-2A51473C4569}" presName="composite" presStyleCnt="0"/>
      <dgm:spPr/>
    </dgm:pt>
    <dgm:pt modelId="{8E380A97-4368-8E48-9D8D-8A0706B1DD80}" type="pres">
      <dgm:prSet presAssocID="{A7FA758B-2326-344C-B37C-2A51473C4569}" presName="imgShp" presStyleLbl="fgImgPlace1" presStyleIdx="1" presStyleCnt="4"/>
      <dgm:spPr>
        <a:solidFill>
          <a:schemeClr val="accent3">
            <a:tint val="50000"/>
            <a:hueOff val="0"/>
            <a:satOff val="0"/>
            <a:lumOff val="0"/>
          </a:schemeClr>
        </a:solidFill>
      </dgm:spPr>
    </dgm:pt>
    <dgm:pt modelId="{7A136134-501A-774F-A27D-46CEE5FF4E1A}" type="pres">
      <dgm:prSet presAssocID="{A7FA758B-2326-344C-B37C-2A51473C4569}" presName="txShp" presStyleLbl="node1" presStyleIdx="1" presStyleCnt="4">
        <dgm:presLayoutVars>
          <dgm:bulletEnabled val="1"/>
        </dgm:presLayoutVars>
      </dgm:prSet>
      <dgm:spPr/>
    </dgm:pt>
    <dgm:pt modelId="{79A72EA7-34FC-774B-B2A8-20887983921A}" type="pres">
      <dgm:prSet presAssocID="{76673F72-FB3B-104E-A258-CB87BEC60793}" presName="spacing" presStyleCnt="0"/>
      <dgm:spPr/>
    </dgm:pt>
    <dgm:pt modelId="{51EF788B-CE8F-214D-838C-7CD7BD8B73A2}" type="pres">
      <dgm:prSet presAssocID="{850CDF82-237D-F34A-93A1-29CEBD89D5BD}" presName="composite" presStyleCnt="0"/>
      <dgm:spPr/>
    </dgm:pt>
    <dgm:pt modelId="{C509FA79-7BC0-064C-81B1-D87B8B2F0250}" type="pres">
      <dgm:prSet presAssocID="{850CDF82-237D-F34A-93A1-29CEBD89D5BD}" presName="imgShp" presStyleLbl="fgImgPlace1" presStyleIdx="2" presStyleCnt="4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</dgm:pt>
    <dgm:pt modelId="{F69BFAA4-FE75-8F48-8B55-63E6F215D389}" type="pres">
      <dgm:prSet presAssocID="{850CDF82-237D-F34A-93A1-29CEBD89D5BD}" presName="txShp" presStyleLbl="node1" presStyleIdx="2" presStyleCnt="4">
        <dgm:presLayoutVars>
          <dgm:bulletEnabled val="1"/>
        </dgm:presLayoutVars>
      </dgm:prSet>
      <dgm:spPr/>
    </dgm:pt>
    <dgm:pt modelId="{5134EF36-B0CB-6C41-BF49-FCFA7B66526D}" type="pres">
      <dgm:prSet presAssocID="{8D0599E7-042E-304C-AC69-34C4028C3B73}" presName="spacing" presStyleCnt="0"/>
      <dgm:spPr/>
    </dgm:pt>
    <dgm:pt modelId="{8D88CA01-BEAD-0746-9954-071CD1EB1DB8}" type="pres">
      <dgm:prSet presAssocID="{57DE9751-4C08-3646-80A0-B7A5B6B81C03}" presName="composite" presStyleCnt="0"/>
      <dgm:spPr/>
    </dgm:pt>
    <dgm:pt modelId="{537E6EE0-E9EB-BE47-AE03-65A9A1E7EC86}" type="pres">
      <dgm:prSet presAssocID="{57DE9751-4C08-3646-80A0-B7A5B6B81C03}" presName="imgShp" presStyleLbl="fgImgPlace1" presStyleIdx="3" presStyleCnt="4"/>
      <dgm:spPr>
        <a:solidFill>
          <a:schemeClr val="accent5">
            <a:tint val="50000"/>
            <a:hueOff val="0"/>
            <a:satOff val="0"/>
            <a:lumOff val="0"/>
          </a:schemeClr>
        </a:solidFill>
      </dgm:spPr>
    </dgm:pt>
    <dgm:pt modelId="{48053BD0-2447-CB4F-B9CA-19FB2DAE26A6}" type="pres">
      <dgm:prSet presAssocID="{57DE9751-4C08-3646-80A0-B7A5B6B81C03}" presName="txShp" presStyleLbl="node1" presStyleIdx="3" presStyleCnt="4">
        <dgm:presLayoutVars>
          <dgm:bulletEnabled val="1"/>
        </dgm:presLayoutVars>
      </dgm:prSet>
      <dgm:spPr/>
    </dgm:pt>
  </dgm:ptLst>
  <dgm:cxnLst>
    <dgm:cxn modelId="{24CEA105-79E8-3B4D-95C7-8B6D98E26EE7}" type="presOf" srcId="{850CDF82-237D-F34A-93A1-29CEBD89D5BD}" destId="{F69BFAA4-FE75-8F48-8B55-63E6F215D389}" srcOrd="0" destOrd="0" presId="urn:microsoft.com/office/officeart/2005/8/layout/vList3"/>
    <dgm:cxn modelId="{36ABFB11-CF41-2D43-B8AA-DFF96818D91B}" srcId="{76F68CDC-2697-C749-B86D-86CCEDE9583E}" destId="{35CAC023-EB8F-8D4E-9FBF-C6EAC1D5A792}" srcOrd="0" destOrd="0" parTransId="{3404010B-45BF-534B-8F9F-B5C54EA63441}" sibTransId="{92DAA467-40DF-8740-BD1E-E27BB2E148AF}"/>
    <dgm:cxn modelId="{39CC1739-B338-3343-9E7B-8C4A4435C6F5}" srcId="{76F68CDC-2697-C749-B86D-86CCEDE9583E}" destId="{A7FA758B-2326-344C-B37C-2A51473C4569}" srcOrd="1" destOrd="0" parTransId="{6BA789D5-6CD5-5B46-92FC-00A19790958A}" sibTransId="{76673F72-FB3B-104E-A258-CB87BEC60793}"/>
    <dgm:cxn modelId="{7C080050-C43E-6E45-BBAD-5FD929912FBE}" type="presOf" srcId="{35CAC023-EB8F-8D4E-9FBF-C6EAC1D5A792}" destId="{E928159D-14C0-B549-9C97-B476A6B34F3B}" srcOrd="0" destOrd="0" presId="urn:microsoft.com/office/officeart/2005/8/layout/vList3"/>
    <dgm:cxn modelId="{CFAB1A51-E537-B84D-AC08-2D3BF74E1C84}" srcId="{76F68CDC-2697-C749-B86D-86CCEDE9583E}" destId="{57DE9751-4C08-3646-80A0-B7A5B6B81C03}" srcOrd="3" destOrd="0" parTransId="{0ED4EB15-03F7-BE49-B7AF-FC29A8B8484A}" sibTransId="{169B45CB-ACB6-3A49-9236-D6F91AFFC408}"/>
    <dgm:cxn modelId="{8BFC6B56-81F5-454B-A86B-466E74E163B6}" type="presOf" srcId="{76F68CDC-2697-C749-B86D-86CCEDE9583E}" destId="{357DCCF8-0263-A44E-872D-782A9076E2C9}" srcOrd="0" destOrd="0" presId="urn:microsoft.com/office/officeart/2005/8/layout/vList3"/>
    <dgm:cxn modelId="{332B7BB5-1984-084E-8A1F-F2BCD850C84B}" type="presOf" srcId="{A7FA758B-2326-344C-B37C-2A51473C4569}" destId="{7A136134-501A-774F-A27D-46CEE5FF4E1A}" srcOrd="0" destOrd="0" presId="urn:microsoft.com/office/officeart/2005/8/layout/vList3"/>
    <dgm:cxn modelId="{5F194DD6-6DC2-A143-8E69-489837E35A9A}" srcId="{76F68CDC-2697-C749-B86D-86CCEDE9583E}" destId="{850CDF82-237D-F34A-93A1-29CEBD89D5BD}" srcOrd="2" destOrd="0" parTransId="{99528704-5C89-F044-917B-EA7F91F4D1F2}" sibTransId="{8D0599E7-042E-304C-AC69-34C4028C3B73}"/>
    <dgm:cxn modelId="{310C5FE5-86F6-904B-BB22-9DE59F304A0A}" type="presOf" srcId="{57DE9751-4C08-3646-80A0-B7A5B6B81C03}" destId="{48053BD0-2447-CB4F-B9CA-19FB2DAE26A6}" srcOrd="0" destOrd="0" presId="urn:microsoft.com/office/officeart/2005/8/layout/vList3"/>
    <dgm:cxn modelId="{356358CF-A686-3544-A743-A1741DDF523E}" type="presParOf" srcId="{357DCCF8-0263-A44E-872D-782A9076E2C9}" destId="{70B60AB6-3E1B-CA4E-916F-30D981CD0395}" srcOrd="0" destOrd="0" presId="urn:microsoft.com/office/officeart/2005/8/layout/vList3"/>
    <dgm:cxn modelId="{1BC088B3-1ECF-2749-AB75-EC9823C33766}" type="presParOf" srcId="{70B60AB6-3E1B-CA4E-916F-30D981CD0395}" destId="{88F5DBE3-77DF-D448-A9B5-F9C1037650BB}" srcOrd="0" destOrd="0" presId="urn:microsoft.com/office/officeart/2005/8/layout/vList3"/>
    <dgm:cxn modelId="{585C42D7-FA88-9B43-9235-04EA9F418BDC}" type="presParOf" srcId="{70B60AB6-3E1B-CA4E-916F-30D981CD0395}" destId="{E928159D-14C0-B549-9C97-B476A6B34F3B}" srcOrd="1" destOrd="0" presId="urn:microsoft.com/office/officeart/2005/8/layout/vList3"/>
    <dgm:cxn modelId="{AB4DE407-FC98-4147-A15D-B65CEE1D2359}" type="presParOf" srcId="{357DCCF8-0263-A44E-872D-782A9076E2C9}" destId="{8C761091-5CE8-BF4B-8838-1D7C058C7C64}" srcOrd="1" destOrd="0" presId="urn:microsoft.com/office/officeart/2005/8/layout/vList3"/>
    <dgm:cxn modelId="{65C16961-E998-DA46-A120-F39034AFFB52}" type="presParOf" srcId="{357DCCF8-0263-A44E-872D-782A9076E2C9}" destId="{E42AA5C1-2926-464F-B7D5-62366CE5775B}" srcOrd="2" destOrd="0" presId="urn:microsoft.com/office/officeart/2005/8/layout/vList3"/>
    <dgm:cxn modelId="{3C83C608-2AED-9542-B984-CBE41D735A86}" type="presParOf" srcId="{E42AA5C1-2926-464F-B7D5-62366CE5775B}" destId="{8E380A97-4368-8E48-9D8D-8A0706B1DD80}" srcOrd="0" destOrd="0" presId="urn:microsoft.com/office/officeart/2005/8/layout/vList3"/>
    <dgm:cxn modelId="{715924D1-0AA6-C849-9B64-9F4877443CDE}" type="presParOf" srcId="{E42AA5C1-2926-464F-B7D5-62366CE5775B}" destId="{7A136134-501A-774F-A27D-46CEE5FF4E1A}" srcOrd="1" destOrd="0" presId="urn:microsoft.com/office/officeart/2005/8/layout/vList3"/>
    <dgm:cxn modelId="{6250A101-3DD7-4140-A7F9-5B8AE240B12A}" type="presParOf" srcId="{357DCCF8-0263-A44E-872D-782A9076E2C9}" destId="{79A72EA7-34FC-774B-B2A8-20887983921A}" srcOrd="3" destOrd="0" presId="urn:microsoft.com/office/officeart/2005/8/layout/vList3"/>
    <dgm:cxn modelId="{82F2D9A9-E1C8-1649-822A-4C2C2DDE38AF}" type="presParOf" srcId="{357DCCF8-0263-A44E-872D-782A9076E2C9}" destId="{51EF788B-CE8F-214D-838C-7CD7BD8B73A2}" srcOrd="4" destOrd="0" presId="urn:microsoft.com/office/officeart/2005/8/layout/vList3"/>
    <dgm:cxn modelId="{871A5A98-FFB0-014E-A9C9-8D0B542EAD4B}" type="presParOf" srcId="{51EF788B-CE8F-214D-838C-7CD7BD8B73A2}" destId="{C509FA79-7BC0-064C-81B1-D87B8B2F0250}" srcOrd="0" destOrd="0" presId="urn:microsoft.com/office/officeart/2005/8/layout/vList3"/>
    <dgm:cxn modelId="{21F75F59-AEC6-6840-BA4C-90C134BDDFE4}" type="presParOf" srcId="{51EF788B-CE8F-214D-838C-7CD7BD8B73A2}" destId="{F69BFAA4-FE75-8F48-8B55-63E6F215D389}" srcOrd="1" destOrd="0" presId="urn:microsoft.com/office/officeart/2005/8/layout/vList3"/>
    <dgm:cxn modelId="{987823CF-5B23-8D40-886C-B46C41ECB0A3}" type="presParOf" srcId="{357DCCF8-0263-A44E-872D-782A9076E2C9}" destId="{5134EF36-B0CB-6C41-BF49-FCFA7B66526D}" srcOrd="5" destOrd="0" presId="urn:microsoft.com/office/officeart/2005/8/layout/vList3"/>
    <dgm:cxn modelId="{A69780D3-A264-464C-82AC-98C0BF0618E4}" type="presParOf" srcId="{357DCCF8-0263-A44E-872D-782A9076E2C9}" destId="{8D88CA01-BEAD-0746-9954-071CD1EB1DB8}" srcOrd="6" destOrd="0" presId="urn:microsoft.com/office/officeart/2005/8/layout/vList3"/>
    <dgm:cxn modelId="{31BDBBB4-DF87-D647-A7BA-1FC404ADF010}" type="presParOf" srcId="{8D88CA01-BEAD-0746-9954-071CD1EB1DB8}" destId="{537E6EE0-E9EB-BE47-AE03-65A9A1E7EC86}" srcOrd="0" destOrd="0" presId="urn:microsoft.com/office/officeart/2005/8/layout/vList3"/>
    <dgm:cxn modelId="{9F8FED38-A65C-C943-84FB-6C97E79D5664}" type="presParOf" srcId="{8D88CA01-BEAD-0746-9954-071CD1EB1DB8}" destId="{48053BD0-2447-CB4F-B9CA-19FB2DAE26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DCAA13-1382-5D4C-AD75-69D512AC1D57}" type="doc">
      <dgm:prSet loTypeId="urn:microsoft.com/office/officeart/2005/8/layout/cycle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653BDF-DB21-BA4B-914A-1856FC4ED8EC}">
      <dgm:prSet phldrT="[Text]" custT="1"/>
      <dgm:spPr/>
      <dgm:t>
        <a:bodyPr/>
        <a:lstStyle/>
        <a:p>
          <a:r>
            <a:rPr lang="en-US" sz="1100" dirty="0"/>
            <a:t>Set up UASC health team</a:t>
          </a:r>
        </a:p>
      </dgm:t>
    </dgm:pt>
    <dgm:pt modelId="{C7790123-86C8-EA41-BA6A-EE7691ADDF4B}" type="parTrans" cxnId="{6524F962-E9BA-6A48-9A45-BBA978E7BEFB}">
      <dgm:prSet/>
      <dgm:spPr/>
      <dgm:t>
        <a:bodyPr/>
        <a:lstStyle/>
        <a:p>
          <a:endParaRPr lang="en-US" sz="1100"/>
        </a:p>
      </dgm:t>
    </dgm:pt>
    <dgm:pt modelId="{C3E1A765-A265-BF44-A9FC-DCDDDCD58AEC}" type="sibTrans" cxnId="{6524F962-E9BA-6A48-9A45-BBA978E7BEFB}">
      <dgm:prSet/>
      <dgm:spPr/>
      <dgm:t>
        <a:bodyPr/>
        <a:lstStyle/>
        <a:p>
          <a:endParaRPr lang="en-US" sz="1100"/>
        </a:p>
      </dgm:t>
    </dgm:pt>
    <dgm:pt modelId="{EBD4D3C4-1655-544E-A811-4C7933D4B162}">
      <dgm:prSet phldrT="[Text]" custT="1"/>
      <dgm:spPr/>
      <dgm:t>
        <a:bodyPr/>
        <a:lstStyle/>
        <a:p>
          <a:r>
            <a:rPr lang="en-US" sz="1100" dirty="0">
              <a:solidFill>
                <a:schemeClr val="bg1"/>
              </a:solidFill>
            </a:rPr>
            <a:t>CAMHS project</a:t>
          </a:r>
        </a:p>
      </dgm:t>
    </dgm:pt>
    <dgm:pt modelId="{ECC94178-D5AA-3240-B849-949A2111B6C3}" type="parTrans" cxnId="{3E0B3CFD-1AF9-9B48-B766-744D68685397}">
      <dgm:prSet/>
      <dgm:spPr/>
      <dgm:t>
        <a:bodyPr/>
        <a:lstStyle/>
        <a:p>
          <a:endParaRPr lang="en-US" sz="1100"/>
        </a:p>
      </dgm:t>
    </dgm:pt>
    <dgm:pt modelId="{207307E5-DE43-D449-8D37-C77BF5B865D4}" type="sibTrans" cxnId="{3E0B3CFD-1AF9-9B48-B766-744D68685397}">
      <dgm:prSet/>
      <dgm:spPr/>
      <dgm:t>
        <a:bodyPr/>
        <a:lstStyle/>
        <a:p>
          <a:endParaRPr lang="en-US" sz="1100"/>
        </a:p>
      </dgm:t>
    </dgm:pt>
    <dgm:pt modelId="{3714FAE1-FC6D-D246-8EE8-AE7BE53A43BA}">
      <dgm:prSet phldrT="[Text]" custT="1"/>
      <dgm:spPr/>
      <dgm:t>
        <a:bodyPr/>
        <a:lstStyle/>
        <a:p>
          <a:r>
            <a:rPr lang="en-US" sz="1100" dirty="0">
              <a:solidFill>
                <a:schemeClr val="bg1"/>
              </a:solidFill>
            </a:rPr>
            <a:t>IHA capacity</a:t>
          </a:r>
        </a:p>
      </dgm:t>
    </dgm:pt>
    <dgm:pt modelId="{02D529AF-9B66-D64F-8485-9E535612C7C3}" type="parTrans" cxnId="{FA3B8783-3819-B746-A7CA-0C04B8A65B8B}">
      <dgm:prSet/>
      <dgm:spPr/>
      <dgm:t>
        <a:bodyPr/>
        <a:lstStyle/>
        <a:p>
          <a:endParaRPr lang="en-US" sz="1100"/>
        </a:p>
      </dgm:t>
    </dgm:pt>
    <dgm:pt modelId="{15F7DFD3-0B34-DD4A-B8B7-9EE2C3F6AD1F}" type="sibTrans" cxnId="{FA3B8783-3819-B746-A7CA-0C04B8A65B8B}">
      <dgm:prSet/>
      <dgm:spPr/>
      <dgm:t>
        <a:bodyPr/>
        <a:lstStyle/>
        <a:p>
          <a:endParaRPr lang="en-US" sz="1100"/>
        </a:p>
      </dgm:t>
    </dgm:pt>
    <dgm:pt modelId="{FAF149E3-C25B-AF4B-8DF0-7925E9A34B53}">
      <dgm:prSet phldrT="[Text]" custT="1"/>
      <dgm:spPr/>
      <dgm:t>
        <a:bodyPr/>
        <a:lstStyle/>
        <a:p>
          <a:r>
            <a:rPr lang="en-US" sz="1100" dirty="0">
              <a:solidFill>
                <a:schemeClr val="accent4"/>
              </a:solidFill>
            </a:rPr>
            <a:t>Pathways &amp; processes</a:t>
          </a:r>
        </a:p>
      </dgm:t>
    </dgm:pt>
    <dgm:pt modelId="{0C77ACF4-9723-454A-816A-471F52749CD9}" type="parTrans" cxnId="{D5FA436B-B300-6C44-992C-071C7AB4BE27}">
      <dgm:prSet/>
      <dgm:spPr/>
      <dgm:t>
        <a:bodyPr/>
        <a:lstStyle/>
        <a:p>
          <a:endParaRPr lang="en-US" sz="1100"/>
        </a:p>
      </dgm:t>
    </dgm:pt>
    <dgm:pt modelId="{DD503D85-3E47-8744-A349-54CC55FCDE84}" type="sibTrans" cxnId="{D5FA436B-B300-6C44-992C-071C7AB4BE27}">
      <dgm:prSet/>
      <dgm:spPr/>
      <dgm:t>
        <a:bodyPr/>
        <a:lstStyle/>
        <a:p>
          <a:endParaRPr lang="en-US" sz="1100"/>
        </a:p>
      </dgm:t>
    </dgm:pt>
    <dgm:pt modelId="{461F2C0F-3F1F-0A4F-ABD7-7EE1FEF823BB}">
      <dgm:prSet phldrT="[Text]" custT="1"/>
      <dgm:spPr/>
      <dgm:t>
        <a:bodyPr/>
        <a:lstStyle/>
        <a:p>
          <a:r>
            <a:rPr lang="en-US" sz="1100" dirty="0"/>
            <a:t>Raising awareness</a:t>
          </a:r>
        </a:p>
      </dgm:t>
    </dgm:pt>
    <dgm:pt modelId="{2D34C4B5-743D-DA41-B902-9A3EE4607D26}" type="parTrans" cxnId="{A12DC0EF-9044-AF40-A84B-BE25ED4F27B0}">
      <dgm:prSet/>
      <dgm:spPr/>
      <dgm:t>
        <a:bodyPr/>
        <a:lstStyle/>
        <a:p>
          <a:endParaRPr lang="en-US" sz="1100"/>
        </a:p>
      </dgm:t>
    </dgm:pt>
    <dgm:pt modelId="{E505EE65-C6C7-0249-B76C-624E44946DBE}" type="sibTrans" cxnId="{A12DC0EF-9044-AF40-A84B-BE25ED4F27B0}">
      <dgm:prSet/>
      <dgm:spPr/>
      <dgm:t>
        <a:bodyPr/>
        <a:lstStyle/>
        <a:p>
          <a:endParaRPr lang="en-US" sz="1100"/>
        </a:p>
      </dgm:t>
    </dgm:pt>
    <dgm:pt modelId="{0666A797-DF12-554D-8241-95E01ACF2E6C}">
      <dgm:prSet custT="1"/>
      <dgm:spPr/>
      <dgm:t>
        <a:bodyPr/>
        <a:lstStyle/>
        <a:p>
          <a:r>
            <a:rPr lang="en-US" sz="1100" b="0" dirty="0">
              <a:solidFill>
                <a:schemeClr val="bg1"/>
              </a:solidFill>
            </a:rPr>
            <a:t>Needs assessment</a:t>
          </a:r>
        </a:p>
      </dgm:t>
    </dgm:pt>
    <dgm:pt modelId="{64ECF0F0-5C53-7C41-A3C4-3E9B9EAAE960}" type="parTrans" cxnId="{E2CA8381-9554-BA48-B448-DC6F60EACFC7}">
      <dgm:prSet/>
      <dgm:spPr/>
      <dgm:t>
        <a:bodyPr/>
        <a:lstStyle/>
        <a:p>
          <a:endParaRPr lang="en-US" sz="1100"/>
        </a:p>
      </dgm:t>
    </dgm:pt>
    <dgm:pt modelId="{68DCBCE0-8CE6-DB47-97D4-196A5F6CBA1C}" type="sibTrans" cxnId="{E2CA8381-9554-BA48-B448-DC6F60EACFC7}">
      <dgm:prSet/>
      <dgm:spPr/>
      <dgm:t>
        <a:bodyPr/>
        <a:lstStyle/>
        <a:p>
          <a:endParaRPr lang="en-US" sz="1100"/>
        </a:p>
      </dgm:t>
    </dgm:pt>
    <dgm:pt modelId="{58D78B4C-8826-6F46-85F0-39B2A2F3CA4F}" type="pres">
      <dgm:prSet presAssocID="{7FDCAA13-1382-5D4C-AD75-69D512AC1D57}" presName="cycle" presStyleCnt="0">
        <dgm:presLayoutVars>
          <dgm:dir/>
          <dgm:resizeHandles val="exact"/>
        </dgm:presLayoutVars>
      </dgm:prSet>
      <dgm:spPr/>
    </dgm:pt>
    <dgm:pt modelId="{4C98FE60-4A6D-AF4A-94C4-574FE2F39BB6}" type="pres">
      <dgm:prSet presAssocID="{E3653BDF-DB21-BA4B-914A-1856FC4ED8EC}" presName="node" presStyleLbl="node1" presStyleIdx="0" presStyleCnt="6">
        <dgm:presLayoutVars>
          <dgm:bulletEnabled val="1"/>
        </dgm:presLayoutVars>
      </dgm:prSet>
      <dgm:spPr/>
    </dgm:pt>
    <dgm:pt modelId="{C604DB88-3455-5E42-8A8B-2F4A9DBF3AE7}" type="pres">
      <dgm:prSet presAssocID="{E3653BDF-DB21-BA4B-914A-1856FC4ED8EC}" presName="spNode" presStyleCnt="0"/>
      <dgm:spPr/>
    </dgm:pt>
    <dgm:pt modelId="{9F213E5D-D9FC-D14D-A697-1DADD9352BA5}" type="pres">
      <dgm:prSet presAssocID="{C3E1A765-A265-BF44-A9FC-DCDDDCD58AEC}" presName="sibTrans" presStyleLbl="sibTrans1D1" presStyleIdx="0" presStyleCnt="6"/>
      <dgm:spPr/>
    </dgm:pt>
    <dgm:pt modelId="{A76783A7-F557-F141-AF48-DF71AF2B020F}" type="pres">
      <dgm:prSet presAssocID="{0666A797-DF12-554D-8241-95E01ACF2E6C}" presName="node" presStyleLbl="node1" presStyleIdx="1" presStyleCnt="6">
        <dgm:presLayoutVars>
          <dgm:bulletEnabled val="1"/>
        </dgm:presLayoutVars>
      </dgm:prSet>
      <dgm:spPr/>
    </dgm:pt>
    <dgm:pt modelId="{942DC53B-2346-2F43-9CCA-1D1CB3A8AFEC}" type="pres">
      <dgm:prSet presAssocID="{0666A797-DF12-554D-8241-95E01ACF2E6C}" presName="spNode" presStyleCnt="0"/>
      <dgm:spPr/>
    </dgm:pt>
    <dgm:pt modelId="{43661B54-4A52-5F48-92C0-254ED43B7DB8}" type="pres">
      <dgm:prSet presAssocID="{68DCBCE0-8CE6-DB47-97D4-196A5F6CBA1C}" presName="sibTrans" presStyleLbl="sibTrans1D1" presStyleIdx="1" presStyleCnt="6"/>
      <dgm:spPr/>
    </dgm:pt>
    <dgm:pt modelId="{2613E640-BA5B-9248-A9BE-DA78D7806C75}" type="pres">
      <dgm:prSet presAssocID="{EBD4D3C4-1655-544E-A811-4C7933D4B162}" presName="node" presStyleLbl="node1" presStyleIdx="2" presStyleCnt="6">
        <dgm:presLayoutVars>
          <dgm:bulletEnabled val="1"/>
        </dgm:presLayoutVars>
      </dgm:prSet>
      <dgm:spPr/>
    </dgm:pt>
    <dgm:pt modelId="{A7FE9264-E133-D242-BE8E-4774DE520C35}" type="pres">
      <dgm:prSet presAssocID="{EBD4D3C4-1655-544E-A811-4C7933D4B162}" presName="spNode" presStyleCnt="0"/>
      <dgm:spPr/>
    </dgm:pt>
    <dgm:pt modelId="{5D197665-F6B7-2345-8001-379D145EC3C3}" type="pres">
      <dgm:prSet presAssocID="{207307E5-DE43-D449-8D37-C77BF5B865D4}" presName="sibTrans" presStyleLbl="sibTrans1D1" presStyleIdx="2" presStyleCnt="6"/>
      <dgm:spPr/>
    </dgm:pt>
    <dgm:pt modelId="{815AEFE1-2CFE-9641-AAC3-663E1B20FA12}" type="pres">
      <dgm:prSet presAssocID="{3714FAE1-FC6D-D246-8EE8-AE7BE53A43BA}" presName="node" presStyleLbl="node1" presStyleIdx="3" presStyleCnt="6">
        <dgm:presLayoutVars>
          <dgm:bulletEnabled val="1"/>
        </dgm:presLayoutVars>
      </dgm:prSet>
      <dgm:spPr/>
    </dgm:pt>
    <dgm:pt modelId="{E6E17375-B989-5544-84E2-DF6DCAE4654C}" type="pres">
      <dgm:prSet presAssocID="{3714FAE1-FC6D-D246-8EE8-AE7BE53A43BA}" presName="spNode" presStyleCnt="0"/>
      <dgm:spPr/>
    </dgm:pt>
    <dgm:pt modelId="{09FA1AD5-CFD9-FE42-8D60-B7713195694A}" type="pres">
      <dgm:prSet presAssocID="{15F7DFD3-0B34-DD4A-B8B7-9EE2C3F6AD1F}" presName="sibTrans" presStyleLbl="sibTrans1D1" presStyleIdx="3" presStyleCnt="6"/>
      <dgm:spPr/>
    </dgm:pt>
    <dgm:pt modelId="{24106A10-3DC6-CF4C-B698-EF54B443FF5C}" type="pres">
      <dgm:prSet presAssocID="{FAF149E3-C25B-AF4B-8DF0-7925E9A34B53}" presName="node" presStyleLbl="node1" presStyleIdx="4" presStyleCnt="6">
        <dgm:presLayoutVars>
          <dgm:bulletEnabled val="1"/>
        </dgm:presLayoutVars>
      </dgm:prSet>
      <dgm:spPr/>
    </dgm:pt>
    <dgm:pt modelId="{D60566BC-EF7E-1147-A531-09C7B6EB2559}" type="pres">
      <dgm:prSet presAssocID="{FAF149E3-C25B-AF4B-8DF0-7925E9A34B53}" presName="spNode" presStyleCnt="0"/>
      <dgm:spPr/>
    </dgm:pt>
    <dgm:pt modelId="{8E9C70B4-FB21-B342-9029-DE8358C83167}" type="pres">
      <dgm:prSet presAssocID="{DD503D85-3E47-8744-A349-54CC55FCDE84}" presName="sibTrans" presStyleLbl="sibTrans1D1" presStyleIdx="4" presStyleCnt="6"/>
      <dgm:spPr/>
    </dgm:pt>
    <dgm:pt modelId="{07CFF0FA-3838-454F-A3CC-DD90A3ADC5D3}" type="pres">
      <dgm:prSet presAssocID="{461F2C0F-3F1F-0A4F-ABD7-7EE1FEF823BB}" presName="node" presStyleLbl="node1" presStyleIdx="5" presStyleCnt="6" custRadScaleRad="102660" custRadScaleInc="-4274">
        <dgm:presLayoutVars>
          <dgm:bulletEnabled val="1"/>
        </dgm:presLayoutVars>
      </dgm:prSet>
      <dgm:spPr/>
    </dgm:pt>
    <dgm:pt modelId="{66108E2C-1099-B747-A426-341C42946501}" type="pres">
      <dgm:prSet presAssocID="{461F2C0F-3F1F-0A4F-ABD7-7EE1FEF823BB}" presName="spNode" presStyleCnt="0"/>
      <dgm:spPr/>
    </dgm:pt>
    <dgm:pt modelId="{DD7E434E-FD8F-8D4B-9376-0F7892F18252}" type="pres">
      <dgm:prSet presAssocID="{E505EE65-C6C7-0249-B76C-624E44946DBE}" presName="sibTrans" presStyleLbl="sibTrans1D1" presStyleIdx="5" presStyleCnt="6"/>
      <dgm:spPr/>
    </dgm:pt>
  </dgm:ptLst>
  <dgm:cxnLst>
    <dgm:cxn modelId="{CFA42605-89C6-F14D-8F1C-2CBB25A1160B}" type="presOf" srcId="{461F2C0F-3F1F-0A4F-ABD7-7EE1FEF823BB}" destId="{07CFF0FA-3838-454F-A3CC-DD90A3ADC5D3}" srcOrd="0" destOrd="0" presId="urn:microsoft.com/office/officeart/2005/8/layout/cycle6"/>
    <dgm:cxn modelId="{2559970F-9114-EF41-9D0E-DF587491E19C}" type="presOf" srcId="{EBD4D3C4-1655-544E-A811-4C7933D4B162}" destId="{2613E640-BA5B-9248-A9BE-DA78D7806C75}" srcOrd="0" destOrd="0" presId="urn:microsoft.com/office/officeart/2005/8/layout/cycle6"/>
    <dgm:cxn modelId="{F6C5111B-E981-9F4F-B61E-D539E49BD3DA}" type="presOf" srcId="{68DCBCE0-8CE6-DB47-97D4-196A5F6CBA1C}" destId="{43661B54-4A52-5F48-92C0-254ED43B7DB8}" srcOrd="0" destOrd="0" presId="urn:microsoft.com/office/officeart/2005/8/layout/cycle6"/>
    <dgm:cxn modelId="{E4578130-F217-0442-9E0F-FB2EEB6039E9}" type="presOf" srcId="{E505EE65-C6C7-0249-B76C-624E44946DBE}" destId="{DD7E434E-FD8F-8D4B-9376-0F7892F18252}" srcOrd="0" destOrd="0" presId="urn:microsoft.com/office/officeart/2005/8/layout/cycle6"/>
    <dgm:cxn modelId="{F170A551-EB50-2549-AF11-87D8184DC19B}" type="presOf" srcId="{DD503D85-3E47-8744-A349-54CC55FCDE84}" destId="{8E9C70B4-FB21-B342-9029-DE8358C83167}" srcOrd="0" destOrd="0" presId="urn:microsoft.com/office/officeart/2005/8/layout/cycle6"/>
    <dgm:cxn modelId="{6CD77062-5D72-B94F-9BA6-3C8BBA10D23E}" type="presOf" srcId="{FAF149E3-C25B-AF4B-8DF0-7925E9A34B53}" destId="{24106A10-3DC6-CF4C-B698-EF54B443FF5C}" srcOrd="0" destOrd="0" presId="urn:microsoft.com/office/officeart/2005/8/layout/cycle6"/>
    <dgm:cxn modelId="{6524F962-E9BA-6A48-9A45-BBA978E7BEFB}" srcId="{7FDCAA13-1382-5D4C-AD75-69D512AC1D57}" destId="{E3653BDF-DB21-BA4B-914A-1856FC4ED8EC}" srcOrd="0" destOrd="0" parTransId="{C7790123-86C8-EA41-BA6A-EE7691ADDF4B}" sibTransId="{C3E1A765-A265-BF44-A9FC-DCDDDCD58AEC}"/>
    <dgm:cxn modelId="{59430663-6C71-D44E-8194-52BF9C6409BF}" type="presOf" srcId="{E3653BDF-DB21-BA4B-914A-1856FC4ED8EC}" destId="{4C98FE60-4A6D-AF4A-94C4-574FE2F39BB6}" srcOrd="0" destOrd="0" presId="urn:microsoft.com/office/officeart/2005/8/layout/cycle6"/>
    <dgm:cxn modelId="{D5FA436B-B300-6C44-992C-071C7AB4BE27}" srcId="{7FDCAA13-1382-5D4C-AD75-69D512AC1D57}" destId="{FAF149E3-C25B-AF4B-8DF0-7925E9A34B53}" srcOrd="4" destOrd="0" parTransId="{0C77ACF4-9723-454A-816A-471F52749CD9}" sibTransId="{DD503D85-3E47-8744-A349-54CC55FCDE84}"/>
    <dgm:cxn modelId="{C53E9C71-F54B-E745-92AC-5C3E91C70E61}" type="presOf" srcId="{3714FAE1-FC6D-D246-8EE8-AE7BE53A43BA}" destId="{815AEFE1-2CFE-9641-AAC3-663E1B20FA12}" srcOrd="0" destOrd="0" presId="urn:microsoft.com/office/officeart/2005/8/layout/cycle6"/>
    <dgm:cxn modelId="{F6A64378-7F01-C341-A87F-261AEBE402E6}" type="presOf" srcId="{0666A797-DF12-554D-8241-95E01ACF2E6C}" destId="{A76783A7-F557-F141-AF48-DF71AF2B020F}" srcOrd="0" destOrd="0" presId="urn:microsoft.com/office/officeart/2005/8/layout/cycle6"/>
    <dgm:cxn modelId="{E2CA8381-9554-BA48-B448-DC6F60EACFC7}" srcId="{7FDCAA13-1382-5D4C-AD75-69D512AC1D57}" destId="{0666A797-DF12-554D-8241-95E01ACF2E6C}" srcOrd="1" destOrd="0" parTransId="{64ECF0F0-5C53-7C41-A3C4-3E9B9EAAE960}" sibTransId="{68DCBCE0-8CE6-DB47-97D4-196A5F6CBA1C}"/>
    <dgm:cxn modelId="{FA3B8783-3819-B746-A7CA-0C04B8A65B8B}" srcId="{7FDCAA13-1382-5D4C-AD75-69D512AC1D57}" destId="{3714FAE1-FC6D-D246-8EE8-AE7BE53A43BA}" srcOrd="3" destOrd="0" parTransId="{02D529AF-9B66-D64F-8485-9E535612C7C3}" sibTransId="{15F7DFD3-0B34-DD4A-B8B7-9EE2C3F6AD1F}"/>
    <dgm:cxn modelId="{3C9CD791-113A-8345-BC91-4E82AF1E610F}" type="presOf" srcId="{15F7DFD3-0B34-DD4A-B8B7-9EE2C3F6AD1F}" destId="{09FA1AD5-CFD9-FE42-8D60-B7713195694A}" srcOrd="0" destOrd="0" presId="urn:microsoft.com/office/officeart/2005/8/layout/cycle6"/>
    <dgm:cxn modelId="{E0AD319A-798F-DE45-9DA8-6B8F9A241989}" type="presOf" srcId="{C3E1A765-A265-BF44-A9FC-DCDDDCD58AEC}" destId="{9F213E5D-D9FC-D14D-A697-1DADD9352BA5}" srcOrd="0" destOrd="0" presId="urn:microsoft.com/office/officeart/2005/8/layout/cycle6"/>
    <dgm:cxn modelId="{4237FFB9-C2C6-BD4D-A60B-C91DEB1297A5}" type="presOf" srcId="{7FDCAA13-1382-5D4C-AD75-69D512AC1D57}" destId="{58D78B4C-8826-6F46-85F0-39B2A2F3CA4F}" srcOrd="0" destOrd="0" presId="urn:microsoft.com/office/officeart/2005/8/layout/cycle6"/>
    <dgm:cxn modelId="{DBCAB2C8-7EB8-144C-9B67-2C233F4CA292}" type="presOf" srcId="{207307E5-DE43-D449-8D37-C77BF5B865D4}" destId="{5D197665-F6B7-2345-8001-379D145EC3C3}" srcOrd="0" destOrd="0" presId="urn:microsoft.com/office/officeart/2005/8/layout/cycle6"/>
    <dgm:cxn modelId="{A12DC0EF-9044-AF40-A84B-BE25ED4F27B0}" srcId="{7FDCAA13-1382-5D4C-AD75-69D512AC1D57}" destId="{461F2C0F-3F1F-0A4F-ABD7-7EE1FEF823BB}" srcOrd="5" destOrd="0" parTransId="{2D34C4B5-743D-DA41-B902-9A3EE4607D26}" sibTransId="{E505EE65-C6C7-0249-B76C-624E44946DBE}"/>
    <dgm:cxn modelId="{3E0B3CFD-1AF9-9B48-B766-744D68685397}" srcId="{7FDCAA13-1382-5D4C-AD75-69D512AC1D57}" destId="{EBD4D3C4-1655-544E-A811-4C7933D4B162}" srcOrd="2" destOrd="0" parTransId="{ECC94178-D5AA-3240-B849-949A2111B6C3}" sibTransId="{207307E5-DE43-D449-8D37-C77BF5B865D4}"/>
    <dgm:cxn modelId="{3E9CB901-1314-B741-9E52-D6A7817ABA8E}" type="presParOf" srcId="{58D78B4C-8826-6F46-85F0-39B2A2F3CA4F}" destId="{4C98FE60-4A6D-AF4A-94C4-574FE2F39BB6}" srcOrd="0" destOrd="0" presId="urn:microsoft.com/office/officeart/2005/8/layout/cycle6"/>
    <dgm:cxn modelId="{199E5DA0-39A4-B94B-BE75-D0B84BCE8EC8}" type="presParOf" srcId="{58D78B4C-8826-6F46-85F0-39B2A2F3CA4F}" destId="{C604DB88-3455-5E42-8A8B-2F4A9DBF3AE7}" srcOrd="1" destOrd="0" presId="urn:microsoft.com/office/officeart/2005/8/layout/cycle6"/>
    <dgm:cxn modelId="{B35FBB2E-1193-6D4E-8CDB-AE58984B06E2}" type="presParOf" srcId="{58D78B4C-8826-6F46-85F0-39B2A2F3CA4F}" destId="{9F213E5D-D9FC-D14D-A697-1DADD9352BA5}" srcOrd="2" destOrd="0" presId="urn:microsoft.com/office/officeart/2005/8/layout/cycle6"/>
    <dgm:cxn modelId="{F9C3D392-9868-0848-99F5-C8D76CADFB4B}" type="presParOf" srcId="{58D78B4C-8826-6F46-85F0-39B2A2F3CA4F}" destId="{A76783A7-F557-F141-AF48-DF71AF2B020F}" srcOrd="3" destOrd="0" presId="urn:microsoft.com/office/officeart/2005/8/layout/cycle6"/>
    <dgm:cxn modelId="{3F14C0D0-199F-8E4E-A4E9-57B3D1A229F5}" type="presParOf" srcId="{58D78B4C-8826-6F46-85F0-39B2A2F3CA4F}" destId="{942DC53B-2346-2F43-9CCA-1D1CB3A8AFEC}" srcOrd="4" destOrd="0" presId="urn:microsoft.com/office/officeart/2005/8/layout/cycle6"/>
    <dgm:cxn modelId="{813BDF43-1F1F-F74C-9231-3A57B086A0A9}" type="presParOf" srcId="{58D78B4C-8826-6F46-85F0-39B2A2F3CA4F}" destId="{43661B54-4A52-5F48-92C0-254ED43B7DB8}" srcOrd="5" destOrd="0" presId="urn:microsoft.com/office/officeart/2005/8/layout/cycle6"/>
    <dgm:cxn modelId="{6F62D676-CD4A-4F43-B9E3-A9240079F70E}" type="presParOf" srcId="{58D78B4C-8826-6F46-85F0-39B2A2F3CA4F}" destId="{2613E640-BA5B-9248-A9BE-DA78D7806C75}" srcOrd="6" destOrd="0" presId="urn:microsoft.com/office/officeart/2005/8/layout/cycle6"/>
    <dgm:cxn modelId="{86EF5325-15C0-F245-B290-EB18BFEBCDDF}" type="presParOf" srcId="{58D78B4C-8826-6F46-85F0-39B2A2F3CA4F}" destId="{A7FE9264-E133-D242-BE8E-4774DE520C35}" srcOrd="7" destOrd="0" presId="urn:microsoft.com/office/officeart/2005/8/layout/cycle6"/>
    <dgm:cxn modelId="{B85AA63E-EF36-5D41-94CD-7C0CFEC3BA00}" type="presParOf" srcId="{58D78B4C-8826-6F46-85F0-39B2A2F3CA4F}" destId="{5D197665-F6B7-2345-8001-379D145EC3C3}" srcOrd="8" destOrd="0" presId="urn:microsoft.com/office/officeart/2005/8/layout/cycle6"/>
    <dgm:cxn modelId="{D4E23990-2C63-F144-A3B5-50EB65974A1A}" type="presParOf" srcId="{58D78B4C-8826-6F46-85F0-39B2A2F3CA4F}" destId="{815AEFE1-2CFE-9641-AAC3-663E1B20FA12}" srcOrd="9" destOrd="0" presId="urn:microsoft.com/office/officeart/2005/8/layout/cycle6"/>
    <dgm:cxn modelId="{0E3778F8-B0F1-F841-B588-141F0AB096E4}" type="presParOf" srcId="{58D78B4C-8826-6F46-85F0-39B2A2F3CA4F}" destId="{E6E17375-B989-5544-84E2-DF6DCAE4654C}" srcOrd="10" destOrd="0" presId="urn:microsoft.com/office/officeart/2005/8/layout/cycle6"/>
    <dgm:cxn modelId="{3FA99F8C-BA7C-F74E-9317-8A511DAAC6AF}" type="presParOf" srcId="{58D78B4C-8826-6F46-85F0-39B2A2F3CA4F}" destId="{09FA1AD5-CFD9-FE42-8D60-B7713195694A}" srcOrd="11" destOrd="0" presId="urn:microsoft.com/office/officeart/2005/8/layout/cycle6"/>
    <dgm:cxn modelId="{A8721DC7-17EB-6547-9B38-26838550748E}" type="presParOf" srcId="{58D78B4C-8826-6F46-85F0-39B2A2F3CA4F}" destId="{24106A10-3DC6-CF4C-B698-EF54B443FF5C}" srcOrd="12" destOrd="0" presId="urn:microsoft.com/office/officeart/2005/8/layout/cycle6"/>
    <dgm:cxn modelId="{8852448C-33A8-0740-8767-990D8BFAD134}" type="presParOf" srcId="{58D78B4C-8826-6F46-85F0-39B2A2F3CA4F}" destId="{D60566BC-EF7E-1147-A531-09C7B6EB2559}" srcOrd="13" destOrd="0" presId="urn:microsoft.com/office/officeart/2005/8/layout/cycle6"/>
    <dgm:cxn modelId="{B468D8A6-5A78-0342-B29B-F05D739634C1}" type="presParOf" srcId="{58D78B4C-8826-6F46-85F0-39B2A2F3CA4F}" destId="{8E9C70B4-FB21-B342-9029-DE8358C83167}" srcOrd="14" destOrd="0" presId="urn:microsoft.com/office/officeart/2005/8/layout/cycle6"/>
    <dgm:cxn modelId="{731A4DB4-194E-5E4A-9D3E-46976FC61343}" type="presParOf" srcId="{58D78B4C-8826-6F46-85F0-39B2A2F3CA4F}" destId="{07CFF0FA-3838-454F-A3CC-DD90A3ADC5D3}" srcOrd="15" destOrd="0" presId="urn:microsoft.com/office/officeart/2005/8/layout/cycle6"/>
    <dgm:cxn modelId="{CCC5F8CD-FBF7-5447-AEA1-0F086CA770DD}" type="presParOf" srcId="{58D78B4C-8826-6F46-85F0-39B2A2F3CA4F}" destId="{66108E2C-1099-B747-A426-341C42946501}" srcOrd="16" destOrd="0" presId="urn:microsoft.com/office/officeart/2005/8/layout/cycle6"/>
    <dgm:cxn modelId="{AEC58F6A-2B7A-E34D-850B-71A06F010936}" type="presParOf" srcId="{58D78B4C-8826-6F46-85F0-39B2A2F3CA4F}" destId="{DD7E434E-FD8F-8D4B-9376-0F7892F1825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80C4A-39EF-324B-BD2D-7DBCC78FA143}">
      <dsp:nvSpPr>
        <dsp:cNvPr id="0" name=""/>
        <dsp:cNvSpPr/>
      </dsp:nvSpPr>
      <dsp:spPr>
        <a:xfrm>
          <a:off x="0" y="0"/>
          <a:ext cx="3623690" cy="362369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719B6-E6F4-C640-84CF-BBEB8A83EDF8}">
      <dsp:nvSpPr>
        <dsp:cNvPr id="0" name=""/>
        <dsp:cNvSpPr/>
      </dsp:nvSpPr>
      <dsp:spPr>
        <a:xfrm>
          <a:off x="2818056" y="362722"/>
          <a:ext cx="2355398" cy="5152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213 UASCs in Oct 15</a:t>
          </a:r>
          <a:endParaRPr lang="en-US" sz="1300" kern="1200"/>
        </a:p>
      </dsp:txBody>
      <dsp:txXfrm>
        <a:off x="2843208" y="387874"/>
        <a:ext cx="2305094" cy="464939"/>
      </dsp:txXfrm>
    </dsp:sp>
    <dsp:sp modelId="{5A6C72E8-0351-554A-AE89-5E2DA985B576}">
      <dsp:nvSpPr>
        <dsp:cNvPr id="0" name=""/>
        <dsp:cNvSpPr/>
      </dsp:nvSpPr>
      <dsp:spPr>
        <a:xfrm>
          <a:off x="2818056" y="942371"/>
          <a:ext cx="2355398" cy="5152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End of Dec 2015, 600 who had not received IHA</a:t>
          </a:r>
          <a:endParaRPr lang="en-GB" sz="1300" kern="1200"/>
        </a:p>
      </dsp:txBody>
      <dsp:txXfrm>
        <a:off x="2843208" y="967523"/>
        <a:ext cx="2305094" cy="464939"/>
      </dsp:txXfrm>
    </dsp:sp>
    <dsp:sp modelId="{6B2A55C1-BE20-254C-BFD6-889DBD8B68A1}">
      <dsp:nvSpPr>
        <dsp:cNvPr id="0" name=""/>
        <dsp:cNvSpPr/>
      </dsp:nvSpPr>
      <dsp:spPr>
        <a:xfrm>
          <a:off x="2818056" y="1522020"/>
          <a:ext cx="2355398" cy="5152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Historic arrangement with GP practice for 4 per week</a:t>
          </a:r>
          <a:endParaRPr lang="en-GB" sz="1300" kern="1200"/>
        </a:p>
      </dsp:txBody>
      <dsp:txXfrm>
        <a:off x="2843208" y="1547172"/>
        <a:ext cx="2305094" cy="464939"/>
      </dsp:txXfrm>
    </dsp:sp>
    <dsp:sp modelId="{C1F7CFA4-FD38-7447-A4D6-280E2D8A2DC8}">
      <dsp:nvSpPr>
        <dsp:cNvPr id="0" name=""/>
        <dsp:cNvSpPr/>
      </dsp:nvSpPr>
      <dsp:spPr>
        <a:xfrm>
          <a:off x="2818056" y="2101669"/>
          <a:ext cx="2355398" cy="5152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1200 UASCs by mid 2016</a:t>
          </a:r>
          <a:endParaRPr lang="en-US" sz="1300" kern="1200"/>
        </a:p>
      </dsp:txBody>
      <dsp:txXfrm>
        <a:off x="2843208" y="2126821"/>
        <a:ext cx="2305094" cy="464939"/>
      </dsp:txXfrm>
    </dsp:sp>
    <dsp:sp modelId="{B7F87D07-43FD-4C41-A75D-778EFF538499}">
      <dsp:nvSpPr>
        <dsp:cNvPr id="0" name=""/>
        <dsp:cNvSpPr/>
      </dsp:nvSpPr>
      <dsp:spPr>
        <a:xfrm>
          <a:off x="2818056" y="2681318"/>
          <a:ext cx="2355398" cy="5152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Range of health and safeguarding concerns</a:t>
          </a:r>
          <a:endParaRPr lang="en-GB" sz="1300" kern="1200"/>
        </a:p>
      </dsp:txBody>
      <dsp:txXfrm>
        <a:off x="2843208" y="2706470"/>
        <a:ext cx="2305094" cy="4649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EA0E9-3534-6644-8099-B0C0B1D38DE4}">
      <dsp:nvSpPr>
        <dsp:cNvPr id="0" name=""/>
        <dsp:cNvSpPr/>
      </dsp:nvSpPr>
      <dsp:spPr>
        <a:xfrm rot="2091503">
          <a:off x="1120937" y="3195744"/>
          <a:ext cx="1685534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685534" y="19863"/>
              </a:lnTo>
            </a:path>
          </a:pathLst>
        </a:custGeom>
        <a:noFill/>
        <a:ln w="9525" cap="flat" cmpd="sng" algn="ctr">
          <a:solidFill>
            <a:srgbClr val="CD035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8AC2D-DC54-974D-A03D-AB26C7D3AE92}">
      <dsp:nvSpPr>
        <dsp:cNvPr id="0" name=""/>
        <dsp:cNvSpPr/>
      </dsp:nvSpPr>
      <dsp:spPr>
        <a:xfrm rot="1187736">
          <a:off x="1208691" y="2943738"/>
          <a:ext cx="2147985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2147985" y="19863"/>
              </a:lnTo>
            </a:path>
          </a:pathLst>
        </a:custGeom>
        <a:noFill/>
        <a:ln w="9525" cap="flat" cmpd="sng" algn="ctr">
          <a:solidFill>
            <a:srgbClr val="CD035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D2B0F-30C6-0349-B393-E337DA92F03E}">
      <dsp:nvSpPr>
        <dsp:cNvPr id="0" name=""/>
        <dsp:cNvSpPr/>
      </dsp:nvSpPr>
      <dsp:spPr>
        <a:xfrm rot="388389">
          <a:off x="1264496" y="2617330"/>
          <a:ext cx="2403348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2403348" y="19863"/>
              </a:lnTo>
            </a:path>
          </a:pathLst>
        </a:custGeom>
        <a:noFill/>
        <a:ln w="9525" cap="flat" cmpd="sng" algn="ctr">
          <a:solidFill>
            <a:srgbClr val="CD035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5133F-EC99-BD44-A761-B05DD1902959}">
      <dsp:nvSpPr>
        <dsp:cNvPr id="0" name=""/>
        <dsp:cNvSpPr/>
      </dsp:nvSpPr>
      <dsp:spPr>
        <a:xfrm rot="21219737">
          <a:off x="1264857" y="2260582"/>
          <a:ext cx="2388963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2388963" y="19863"/>
              </a:lnTo>
            </a:path>
          </a:pathLst>
        </a:custGeom>
        <a:noFill/>
        <a:ln w="9525" cap="flat" cmpd="sng" algn="ctr">
          <a:solidFill>
            <a:srgbClr val="CD035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E3254-1DF3-ED49-B6D2-083DCC6CEFCB}">
      <dsp:nvSpPr>
        <dsp:cNvPr id="0" name=""/>
        <dsp:cNvSpPr/>
      </dsp:nvSpPr>
      <dsp:spPr>
        <a:xfrm rot="20377605">
          <a:off x="1206029" y="1920758"/>
          <a:ext cx="2114234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2114234" y="19863"/>
              </a:lnTo>
            </a:path>
          </a:pathLst>
        </a:custGeom>
        <a:noFill/>
        <a:ln w="9525" cap="flat" cmpd="sng" algn="ctr">
          <a:solidFill>
            <a:srgbClr val="CD035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3870E-DEED-1C42-B69E-CEA362636A12}">
      <dsp:nvSpPr>
        <dsp:cNvPr id="0" name=""/>
        <dsp:cNvSpPr/>
      </dsp:nvSpPr>
      <dsp:spPr>
        <a:xfrm rot="19646033">
          <a:off x="1145968" y="1750308"/>
          <a:ext cx="1605164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605164" y="19863"/>
              </a:lnTo>
            </a:path>
          </a:pathLst>
        </a:custGeom>
        <a:noFill/>
        <a:ln w="9525" cap="flat" cmpd="sng" algn="ctr">
          <a:solidFill>
            <a:srgbClr val="CD035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378AC-A05C-F943-917E-388FF679AB92}">
      <dsp:nvSpPr>
        <dsp:cNvPr id="0" name=""/>
        <dsp:cNvSpPr/>
      </dsp:nvSpPr>
      <dsp:spPr>
        <a:xfrm>
          <a:off x="0" y="1962564"/>
          <a:ext cx="1137839" cy="1137839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0D165-540E-334B-A659-F89845B2906B}">
      <dsp:nvSpPr>
        <dsp:cNvPr id="0" name=""/>
        <dsp:cNvSpPr/>
      </dsp:nvSpPr>
      <dsp:spPr>
        <a:xfrm>
          <a:off x="2554189" y="645940"/>
          <a:ext cx="900001" cy="900001"/>
        </a:xfrm>
        <a:prstGeom prst="ellipse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TB</a:t>
          </a:r>
          <a:endParaRPr lang="en-US" sz="500" kern="1200" dirty="0"/>
        </a:p>
      </dsp:txBody>
      <dsp:txXfrm>
        <a:off x="2685991" y="777742"/>
        <a:ext cx="636397" cy="636397"/>
      </dsp:txXfrm>
    </dsp:sp>
    <dsp:sp modelId="{366F9C68-880E-AC47-949F-F390BA930EE5}">
      <dsp:nvSpPr>
        <dsp:cNvPr id="0" name=""/>
        <dsp:cNvSpPr/>
      </dsp:nvSpPr>
      <dsp:spPr>
        <a:xfrm>
          <a:off x="3225985" y="965941"/>
          <a:ext cx="900001" cy="900001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Blood borne infections</a:t>
          </a:r>
        </a:p>
      </dsp:txBody>
      <dsp:txXfrm>
        <a:off x="3357787" y="1097743"/>
        <a:ext cx="636397" cy="636397"/>
      </dsp:txXfrm>
    </dsp:sp>
    <dsp:sp modelId="{AEA188F7-B122-8B4D-B397-14E16A9973E6}">
      <dsp:nvSpPr>
        <dsp:cNvPr id="0" name=""/>
        <dsp:cNvSpPr/>
      </dsp:nvSpPr>
      <dsp:spPr>
        <a:xfrm>
          <a:off x="3643770" y="1648913"/>
          <a:ext cx="900001" cy="900001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Dental</a:t>
          </a:r>
          <a:endParaRPr lang="en-US" sz="1100" kern="1200" dirty="0"/>
        </a:p>
      </dsp:txBody>
      <dsp:txXfrm>
        <a:off x="3775572" y="1780715"/>
        <a:ext cx="636397" cy="636397"/>
      </dsp:txXfrm>
    </dsp:sp>
    <dsp:sp modelId="{1F3B2386-93E5-CE44-98E9-36EC94655CB8}">
      <dsp:nvSpPr>
        <dsp:cNvPr id="0" name=""/>
        <dsp:cNvSpPr/>
      </dsp:nvSpPr>
      <dsp:spPr>
        <a:xfrm>
          <a:off x="3657315" y="2373398"/>
          <a:ext cx="900001" cy="900001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Vision</a:t>
          </a:r>
          <a:endParaRPr lang="en-US" sz="500" kern="1200" dirty="0"/>
        </a:p>
      </dsp:txBody>
      <dsp:txXfrm>
        <a:off x="3789117" y="2505200"/>
        <a:ext cx="636397" cy="636397"/>
      </dsp:txXfrm>
    </dsp:sp>
    <dsp:sp modelId="{44610708-8D6A-4149-BDAF-7044055FF015}">
      <dsp:nvSpPr>
        <dsp:cNvPr id="0" name=""/>
        <dsp:cNvSpPr/>
      </dsp:nvSpPr>
      <dsp:spPr>
        <a:xfrm>
          <a:off x="3266620" y="3029725"/>
          <a:ext cx="900001" cy="900001"/>
        </a:xfrm>
        <a:prstGeom prst="ellipse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 err="1"/>
            <a:t>Immunisations</a:t>
          </a:r>
          <a:endParaRPr lang="en-US" sz="700" kern="1200" dirty="0"/>
        </a:p>
      </dsp:txBody>
      <dsp:txXfrm>
        <a:off x="3398422" y="3161527"/>
        <a:ext cx="636397" cy="636397"/>
      </dsp:txXfrm>
    </dsp:sp>
    <dsp:sp modelId="{B0286966-EF01-CF41-90C8-BA551F6F0A09}">
      <dsp:nvSpPr>
        <dsp:cNvPr id="0" name=""/>
        <dsp:cNvSpPr/>
      </dsp:nvSpPr>
      <dsp:spPr>
        <a:xfrm>
          <a:off x="2574507" y="3504488"/>
          <a:ext cx="900001" cy="900001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Sexual</a:t>
          </a:r>
          <a:br>
            <a:rPr lang="en-US" sz="1500" kern="1200" dirty="0"/>
          </a:br>
          <a:r>
            <a:rPr lang="en-US" sz="1500" kern="1200" dirty="0"/>
            <a:t>health</a:t>
          </a:r>
        </a:p>
      </dsp:txBody>
      <dsp:txXfrm>
        <a:off x="2706309" y="3636290"/>
        <a:ext cx="636397" cy="6363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8FE60-4A6D-AF4A-94C4-574FE2F39BB6}">
      <dsp:nvSpPr>
        <dsp:cNvPr id="0" name=""/>
        <dsp:cNvSpPr/>
      </dsp:nvSpPr>
      <dsp:spPr>
        <a:xfrm>
          <a:off x="3670771" y="882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Set up UASC health team</a:t>
          </a:r>
        </a:p>
      </dsp:txBody>
      <dsp:txXfrm>
        <a:off x="3698949" y="29060"/>
        <a:ext cx="831701" cy="520881"/>
      </dsp:txXfrm>
    </dsp:sp>
    <dsp:sp modelId="{9F213E5D-D9FC-D14D-A697-1DADD9352BA5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1810417" y="76463"/>
              </a:moveTo>
              <a:arcTo wR="1360705" hR="1360705" stAng="17357944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783A7-F557-F141-AF48-DF71AF2B020F}">
      <dsp:nvSpPr>
        <dsp:cNvPr id="0" name=""/>
        <dsp:cNvSpPr/>
      </dsp:nvSpPr>
      <dsp:spPr>
        <a:xfrm>
          <a:off x="4849176" y="681235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bg1"/>
              </a:solidFill>
            </a:rPr>
            <a:t>Needs assessment</a:t>
          </a:r>
        </a:p>
      </dsp:txBody>
      <dsp:txXfrm>
        <a:off x="4877354" y="709413"/>
        <a:ext cx="831701" cy="520881"/>
      </dsp:txXfrm>
    </dsp:sp>
    <dsp:sp modelId="{43661B54-4A52-5F48-92C0-254ED43B7DB8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2666037" y="976480"/>
              </a:moveTo>
              <a:arcTo wR="1360705" hR="1360705" stAng="20615892" swAng="19682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3E640-BA5B-9248-A9BE-DA78D7806C75}">
      <dsp:nvSpPr>
        <dsp:cNvPr id="0" name=""/>
        <dsp:cNvSpPr/>
      </dsp:nvSpPr>
      <dsp:spPr>
        <a:xfrm>
          <a:off x="4849176" y="2041940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CAMHS project</a:t>
          </a:r>
        </a:p>
      </dsp:txBody>
      <dsp:txXfrm>
        <a:off x="4877354" y="2070118"/>
        <a:ext cx="831701" cy="520881"/>
      </dsp:txXfrm>
    </dsp:sp>
    <dsp:sp modelId="{5D197665-F6B7-2345-8001-379D145EC3C3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2311719" y="2333892"/>
              </a:moveTo>
              <a:arcTo wR="1360705" hR="1360705" stAng="2739611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AEFE1-2CFE-9641-AAC3-663E1B20FA12}">
      <dsp:nvSpPr>
        <dsp:cNvPr id="0" name=""/>
        <dsp:cNvSpPr/>
      </dsp:nvSpPr>
      <dsp:spPr>
        <a:xfrm>
          <a:off x="3670771" y="2722293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IHA capacity</a:t>
          </a:r>
        </a:p>
      </dsp:txBody>
      <dsp:txXfrm>
        <a:off x="3698949" y="2750471"/>
        <a:ext cx="831701" cy="520881"/>
      </dsp:txXfrm>
    </dsp:sp>
    <dsp:sp modelId="{09FA1AD5-CFD9-FE42-8D60-B7713195694A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910993" y="2644948"/>
              </a:moveTo>
              <a:arcTo wR="1360705" hR="1360705" stAng="6557944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06A10-3DC6-CF4C-B698-EF54B443FF5C}">
      <dsp:nvSpPr>
        <dsp:cNvPr id="0" name=""/>
        <dsp:cNvSpPr/>
      </dsp:nvSpPr>
      <dsp:spPr>
        <a:xfrm>
          <a:off x="2492365" y="2041940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Pathways &amp; processes</a:t>
          </a:r>
        </a:p>
      </dsp:txBody>
      <dsp:txXfrm>
        <a:off x="2520543" y="2070118"/>
        <a:ext cx="831701" cy="520881"/>
      </dsp:txXfrm>
    </dsp:sp>
    <dsp:sp modelId="{8E9C70B4-FB21-B342-9029-DE8358C83167}">
      <dsp:nvSpPr>
        <dsp:cNvPr id="0" name=""/>
        <dsp:cNvSpPr/>
      </dsp:nvSpPr>
      <dsp:spPr>
        <a:xfrm>
          <a:off x="2733571" y="226789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75532" y="1807750"/>
              </a:moveTo>
              <a:arcTo wR="1360705" hR="1360705" stAng="9649193" swAng="197049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FF0FA-3838-454F-A3CC-DD90A3ADC5D3}">
      <dsp:nvSpPr>
        <dsp:cNvPr id="0" name=""/>
        <dsp:cNvSpPr/>
      </dsp:nvSpPr>
      <dsp:spPr>
        <a:xfrm>
          <a:off x="2450734" y="681263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4"/>
              </a:solidFill>
            </a:rPr>
            <a:t>Raising awareness</a:t>
          </a:r>
        </a:p>
      </dsp:txBody>
      <dsp:txXfrm>
        <a:off x="2478912" y="709441"/>
        <a:ext cx="831701" cy="520881"/>
      </dsp:txXfrm>
    </dsp:sp>
    <dsp:sp modelId="{DD7E434E-FD8F-8D4B-9376-0F7892F18252}">
      <dsp:nvSpPr>
        <dsp:cNvPr id="0" name=""/>
        <dsp:cNvSpPr/>
      </dsp:nvSpPr>
      <dsp:spPr>
        <a:xfrm>
          <a:off x="2678652" y="313115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434646" y="363742"/>
              </a:moveTo>
              <a:arcTo wR="1360705" hR="1360705" stAng="13626697" swAng="16140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2E15D-9882-9D4C-8373-2C529802916E}">
      <dsp:nvSpPr>
        <dsp:cNvPr id="0" name=""/>
        <dsp:cNvSpPr/>
      </dsp:nvSpPr>
      <dsp:spPr>
        <a:xfrm rot="1317925">
          <a:off x="1967147" y="1784191"/>
          <a:ext cx="1592214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1592214" y="20917"/>
              </a:lnTo>
            </a:path>
          </a:pathLst>
        </a:custGeom>
        <a:noFill/>
        <a:ln w="9525" cap="flat" cmpd="sng" algn="ctr">
          <a:solidFill>
            <a:srgbClr val="CD035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A3E82-AFE5-9B40-86C8-16EBBF97FD64}">
      <dsp:nvSpPr>
        <dsp:cNvPr id="0" name=""/>
        <dsp:cNvSpPr/>
      </dsp:nvSpPr>
      <dsp:spPr>
        <a:xfrm>
          <a:off x="2024937" y="1306404"/>
          <a:ext cx="1676563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1676563" y="20917"/>
              </a:lnTo>
            </a:path>
          </a:pathLst>
        </a:custGeom>
        <a:noFill/>
        <a:ln w="9525" cap="flat" cmpd="sng" algn="ctr">
          <a:solidFill>
            <a:srgbClr val="CD035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C7A2E-95CC-194D-BC13-5802C79DDAE5}">
      <dsp:nvSpPr>
        <dsp:cNvPr id="0" name=""/>
        <dsp:cNvSpPr/>
      </dsp:nvSpPr>
      <dsp:spPr>
        <a:xfrm rot="20299119">
          <a:off x="1967469" y="828865"/>
          <a:ext cx="1624605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1624605" y="20917"/>
              </a:lnTo>
            </a:path>
          </a:pathLst>
        </a:custGeom>
        <a:noFill/>
        <a:ln w="9525" cap="flat" cmpd="sng" algn="ctr">
          <a:solidFill>
            <a:srgbClr val="CD035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9FA3D-2C75-AA40-A4E0-8AC558AA750F}">
      <dsp:nvSpPr>
        <dsp:cNvPr id="0" name=""/>
        <dsp:cNvSpPr/>
      </dsp:nvSpPr>
      <dsp:spPr>
        <a:xfrm>
          <a:off x="941052" y="689742"/>
          <a:ext cx="1275159" cy="1275159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A8B960-71FD-4D47-BE64-F51AE44182D3}">
      <dsp:nvSpPr>
        <dsp:cNvPr id="0" name=""/>
        <dsp:cNvSpPr/>
      </dsp:nvSpPr>
      <dsp:spPr>
        <a:xfrm>
          <a:off x="3502770" y="-66565"/>
          <a:ext cx="899997" cy="899997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Consent</a:t>
          </a:r>
        </a:p>
      </dsp:txBody>
      <dsp:txXfrm>
        <a:off x="3634572" y="65237"/>
        <a:ext cx="636393" cy="636393"/>
      </dsp:txXfrm>
    </dsp:sp>
    <dsp:sp modelId="{22EFE628-A154-544F-91A0-2A0312A0351C}">
      <dsp:nvSpPr>
        <dsp:cNvPr id="0" name=""/>
        <dsp:cNvSpPr/>
      </dsp:nvSpPr>
      <dsp:spPr>
        <a:xfrm>
          <a:off x="3701501" y="877323"/>
          <a:ext cx="899997" cy="899997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Confidentiality</a:t>
          </a:r>
          <a:endParaRPr lang="en-US" sz="600" kern="1200" dirty="0"/>
        </a:p>
      </dsp:txBody>
      <dsp:txXfrm>
        <a:off x="3833303" y="1009125"/>
        <a:ext cx="636393" cy="636393"/>
      </dsp:txXfrm>
    </dsp:sp>
    <dsp:sp modelId="{3CFABF5D-C959-7942-BAE3-001960D674DF}">
      <dsp:nvSpPr>
        <dsp:cNvPr id="0" name=""/>
        <dsp:cNvSpPr/>
      </dsp:nvSpPr>
      <dsp:spPr>
        <a:xfrm>
          <a:off x="3468907" y="1821213"/>
          <a:ext cx="899997" cy="899997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UASC accessible information</a:t>
          </a:r>
        </a:p>
      </dsp:txBody>
      <dsp:txXfrm>
        <a:off x="3600709" y="1953015"/>
        <a:ext cx="636393" cy="6363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87E1E-F274-4845-9CA4-5170B4BC6B1A}">
      <dsp:nvSpPr>
        <dsp:cNvPr id="0" name=""/>
        <dsp:cNvSpPr/>
      </dsp:nvSpPr>
      <dsp:spPr>
        <a:xfrm rot="5400000">
          <a:off x="250318" y="890531"/>
          <a:ext cx="787598" cy="8966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77E34B-BCC3-C843-B610-B1EF911F0AB1}">
      <dsp:nvSpPr>
        <dsp:cNvPr id="0" name=""/>
        <dsp:cNvSpPr/>
      </dsp:nvSpPr>
      <dsp:spPr>
        <a:xfrm>
          <a:off x="41652" y="17462"/>
          <a:ext cx="1325852" cy="92805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Early 2015</a:t>
          </a:r>
        </a:p>
      </dsp:txBody>
      <dsp:txXfrm>
        <a:off x="86964" y="62774"/>
        <a:ext cx="1235228" cy="837429"/>
      </dsp:txXfrm>
    </dsp:sp>
    <dsp:sp modelId="{5E60602A-07AC-8546-9533-B383C1201CEA}">
      <dsp:nvSpPr>
        <dsp:cNvPr id="0" name=""/>
        <dsp:cNvSpPr/>
      </dsp:nvSpPr>
      <dsp:spPr>
        <a:xfrm>
          <a:off x="1367504" y="105974"/>
          <a:ext cx="964298" cy="750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-200 UASCs</a:t>
          </a:r>
        </a:p>
      </dsp:txBody>
      <dsp:txXfrm>
        <a:off x="1367504" y="105974"/>
        <a:ext cx="964298" cy="750093"/>
      </dsp:txXfrm>
    </dsp:sp>
    <dsp:sp modelId="{094F8D1B-598A-E14D-AECE-5C63F7C9913D}">
      <dsp:nvSpPr>
        <dsp:cNvPr id="0" name=""/>
        <dsp:cNvSpPr/>
      </dsp:nvSpPr>
      <dsp:spPr>
        <a:xfrm rot="5400000">
          <a:off x="1349590" y="1933041"/>
          <a:ext cx="787598" cy="8966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BAEDE4-6351-1B4D-8B05-EF087DF0BDFD}">
      <dsp:nvSpPr>
        <dsp:cNvPr id="0" name=""/>
        <dsp:cNvSpPr/>
      </dsp:nvSpPr>
      <dsp:spPr>
        <a:xfrm>
          <a:off x="1140924" y="1059973"/>
          <a:ext cx="1325852" cy="92805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2015/16</a:t>
          </a:r>
        </a:p>
      </dsp:txBody>
      <dsp:txXfrm>
        <a:off x="1186236" y="1105285"/>
        <a:ext cx="1235228" cy="837429"/>
      </dsp:txXfrm>
    </dsp:sp>
    <dsp:sp modelId="{A0646682-A425-224D-ACE7-17917473F7E8}">
      <dsp:nvSpPr>
        <dsp:cNvPr id="0" name=""/>
        <dsp:cNvSpPr/>
      </dsp:nvSpPr>
      <dsp:spPr>
        <a:xfrm>
          <a:off x="2466776" y="1148484"/>
          <a:ext cx="964298" cy="750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Massive influx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1200</a:t>
          </a:r>
        </a:p>
      </dsp:txBody>
      <dsp:txXfrm>
        <a:off x="2466776" y="1148484"/>
        <a:ext cx="964298" cy="750093"/>
      </dsp:txXfrm>
    </dsp:sp>
    <dsp:sp modelId="{19237E59-01A4-9A45-9BE1-290C6B4A9C95}">
      <dsp:nvSpPr>
        <dsp:cNvPr id="0" name=""/>
        <dsp:cNvSpPr/>
      </dsp:nvSpPr>
      <dsp:spPr>
        <a:xfrm>
          <a:off x="2240196" y="2102483"/>
          <a:ext cx="1325852" cy="92805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Now</a:t>
          </a:r>
        </a:p>
      </dsp:txBody>
      <dsp:txXfrm>
        <a:off x="2285508" y="2147795"/>
        <a:ext cx="1235228" cy="837429"/>
      </dsp:txXfrm>
    </dsp:sp>
    <dsp:sp modelId="{C3E8042A-E32C-6446-ACE6-6756AB6687C3}">
      <dsp:nvSpPr>
        <dsp:cNvPr id="0" name=""/>
        <dsp:cNvSpPr/>
      </dsp:nvSpPr>
      <dsp:spPr>
        <a:xfrm>
          <a:off x="3566049" y="2190994"/>
          <a:ext cx="964298" cy="750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National Transfer Scheme</a:t>
          </a:r>
        </a:p>
      </dsp:txBody>
      <dsp:txXfrm>
        <a:off x="3566049" y="2190994"/>
        <a:ext cx="964298" cy="7500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E839C-B41E-BD4F-86A3-E17123F288CE}">
      <dsp:nvSpPr>
        <dsp:cNvPr id="0" name=""/>
        <dsp:cNvSpPr/>
      </dsp:nvSpPr>
      <dsp:spPr>
        <a:xfrm>
          <a:off x="3415" y="470728"/>
          <a:ext cx="1752004" cy="70080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 place since 1</a:t>
          </a:r>
          <a:r>
            <a:rPr lang="en-GB" sz="1200" kern="1200" baseline="30000" dirty="0"/>
            <a:t>st</a:t>
          </a:r>
          <a:r>
            <a:rPr lang="en-GB" sz="1200" kern="1200" dirty="0"/>
            <a:t> July 2016</a:t>
          </a:r>
        </a:p>
      </dsp:txBody>
      <dsp:txXfrm>
        <a:off x="353816" y="470728"/>
        <a:ext cx="1051203" cy="700801"/>
      </dsp:txXfrm>
    </dsp:sp>
    <dsp:sp modelId="{D9F34886-3416-6343-9F40-DD691EC715D9}">
      <dsp:nvSpPr>
        <dsp:cNvPr id="0" name=""/>
        <dsp:cNvSpPr/>
      </dsp:nvSpPr>
      <dsp:spPr>
        <a:xfrm>
          <a:off x="3415" y="1269643"/>
          <a:ext cx="1752004" cy="70080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Moves new UASCs to other Local Authority Areas</a:t>
          </a:r>
        </a:p>
      </dsp:txBody>
      <dsp:txXfrm>
        <a:off x="353816" y="1269643"/>
        <a:ext cx="1051203" cy="700801"/>
      </dsp:txXfrm>
    </dsp:sp>
    <dsp:sp modelId="{51D58AA6-A0C9-D040-BC20-7E8CBDB2D8B5}">
      <dsp:nvSpPr>
        <dsp:cNvPr id="0" name=""/>
        <dsp:cNvSpPr/>
      </dsp:nvSpPr>
      <dsp:spPr>
        <a:xfrm>
          <a:off x="3415" y="2068557"/>
          <a:ext cx="1752004" cy="70080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Extra challenge to health</a:t>
          </a:r>
        </a:p>
      </dsp:txBody>
      <dsp:txXfrm>
        <a:off x="353816" y="2068557"/>
        <a:ext cx="1051203" cy="700801"/>
      </dsp:txXfrm>
    </dsp:sp>
    <dsp:sp modelId="{028BF1F2-6242-064B-B2BD-35EF870076B8}">
      <dsp:nvSpPr>
        <dsp:cNvPr id="0" name=""/>
        <dsp:cNvSpPr/>
      </dsp:nvSpPr>
      <dsp:spPr>
        <a:xfrm>
          <a:off x="1527659" y="2128125"/>
          <a:ext cx="1454163" cy="58166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NHS number</a:t>
          </a:r>
        </a:p>
      </dsp:txBody>
      <dsp:txXfrm>
        <a:off x="1818492" y="2128125"/>
        <a:ext cx="872498" cy="581665"/>
      </dsp:txXfrm>
    </dsp:sp>
    <dsp:sp modelId="{EA1C45C1-5DF7-F748-9E3F-22391A05D580}">
      <dsp:nvSpPr>
        <dsp:cNvPr id="0" name=""/>
        <dsp:cNvSpPr/>
      </dsp:nvSpPr>
      <dsp:spPr>
        <a:xfrm>
          <a:off x="2778240" y="2128125"/>
          <a:ext cx="1454163" cy="58166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GP registration</a:t>
          </a:r>
        </a:p>
      </dsp:txBody>
      <dsp:txXfrm>
        <a:off x="3069073" y="2128125"/>
        <a:ext cx="872498" cy="581665"/>
      </dsp:txXfrm>
    </dsp:sp>
    <dsp:sp modelId="{94F717D8-3DB5-D445-8700-9E4D4136DE27}">
      <dsp:nvSpPr>
        <dsp:cNvPr id="0" name=""/>
        <dsp:cNvSpPr/>
      </dsp:nvSpPr>
      <dsp:spPr>
        <a:xfrm>
          <a:off x="4028821" y="2128125"/>
          <a:ext cx="1454163" cy="58166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Heath status</a:t>
          </a:r>
        </a:p>
      </dsp:txBody>
      <dsp:txXfrm>
        <a:off x="4319654" y="2128125"/>
        <a:ext cx="872498" cy="5816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FEDD7-F392-0043-B69D-977A2191FF9E}">
      <dsp:nvSpPr>
        <dsp:cNvPr id="0" name=""/>
        <dsp:cNvSpPr/>
      </dsp:nvSpPr>
      <dsp:spPr>
        <a:xfrm rot="10800000">
          <a:off x="708720" y="994"/>
          <a:ext cx="2109263" cy="70975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83" tIns="72390" rIns="135128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Fitness to travel screen</a:t>
          </a:r>
        </a:p>
      </dsp:txBody>
      <dsp:txXfrm rot="10800000">
        <a:off x="886159" y="994"/>
        <a:ext cx="1931824" cy="709757"/>
      </dsp:txXfrm>
    </dsp:sp>
    <dsp:sp modelId="{0974F561-6F6F-9544-8EB5-3FFF4D0B9F9E}">
      <dsp:nvSpPr>
        <dsp:cNvPr id="0" name=""/>
        <dsp:cNvSpPr/>
      </dsp:nvSpPr>
      <dsp:spPr>
        <a:xfrm>
          <a:off x="353841" y="994"/>
          <a:ext cx="709757" cy="70975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8CC999-35C5-A746-949D-569A570E0C0C}">
      <dsp:nvSpPr>
        <dsp:cNvPr id="0" name=""/>
        <dsp:cNvSpPr/>
      </dsp:nvSpPr>
      <dsp:spPr>
        <a:xfrm rot="10800000">
          <a:off x="708720" y="922620"/>
          <a:ext cx="2109263" cy="7097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83" tIns="72390" rIns="135128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Nurse led</a:t>
          </a:r>
        </a:p>
      </dsp:txBody>
      <dsp:txXfrm rot="10800000">
        <a:off x="886159" y="922620"/>
        <a:ext cx="1931824" cy="709757"/>
      </dsp:txXfrm>
    </dsp:sp>
    <dsp:sp modelId="{26535DC6-0CDD-8C49-9A78-5C3BCF20303E}">
      <dsp:nvSpPr>
        <dsp:cNvPr id="0" name=""/>
        <dsp:cNvSpPr/>
      </dsp:nvSpPr>
      <dsp:spPr>
        <a:xfrm>
          <a:off x="353841" y="922620"/>
          <a:ext cx="709757" cy="70975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79B613-C19A-4348-AD83-71ED84C24FFF}">
      <dsp:nvSpPr>
        <dsp:cNvPr id="0" name=""/>
        <dsp:cNvSpPr/>
      </dsp:nvSpPr>
      <dsp:spPr>
        <a:xfrm rot="10800000">
          <a:off x="708720" y="1844246"/>
          <a:ext cx="2109263" cy="70975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83" tIns="72390" rIns="135128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GP support</a:t>
          </a:r>
        </a:p>
      </dsp:txBody>
      <dsp:txXfrm rot="10800000">
        <a:off x="886159" y="1844246"/>
        <a:ext cx="1931824" cy="709757"/>
      </dsp:txXfrm>
    </dsp:sp>
    <dsp:sp modelId="{C7474A56-0C54-0844-AEF5-698ED191A3D3}">
      <dsp:nvSpPr>
        <dsp:cNvPr id="0" name=""/>
        <dsp:cNvSpPr/>
      </dsp:nvSpPr>
      <dsp:spPr>
        <a:xfrm>
          <a:off x="353841" y="1844246"/>
          <a:ext cx="709757" cy="70975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564482-430E-4543-A7D8-6A351404E0BF}">
      <dsp:nvSpPr>
        <dsp:cNvPr id="0" name=""/>
        <dsp:cNvSpPr/>
      </dsp:nvSpPr>
      <dsp:spPr>
        <a:xfrm rot="10800000">
          <a:off x="708720" y="2765872"/>
          <a:ext cx="2109263" cy="709757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83" tIns="72390" rIns="135128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Rated red, amber, green</a:t>
          </a:r>
        </a:p>
      </dsp:txBody>
      <dsp:txXfrm rot="10800000">
        <a:off x="886159" y="2765872"/>
        <a:ext cx="1931824" cy="709757"/>
      </dsp:txXfrm>
    </dsp:sp>
    <dsp:sp modelId="{C9A21BD7-AAFE-EF43-8AB7-8F97B5A6C2CF}">
      <dsp:nvSpPr>
        <dsp:cNvPr id="0" name=""/>
        <dsp:cNvSpPr/>
      </dsp:nvSpPr>
      <dsp:spPr>
        <a:xfrm>
          <a:off x="353841" y="2765872"/>
          <a:ext cx="709757" cy="70975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42D62-CEA1-A241-A9F5-CEF568B2B844}">
      <dsp:nvSpPr>
        <dsp:cNvPr id="0" name=""/>
        <dsp:cNvSpPr/>
      </dsp:nvSpPr>
      <dsp:spPr>
        <a:xfrm>
          <a:off x="1174" y="1226551"/>
          <a:ext cx="1026697" cy="1026697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6503" tIns="22860" rIns="56503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Stay</a:t>
          </a:r>
        </a:p>
      </dsp:txBody>
      <dsp:txXfrm>
        <a:off x="151530" y="1376907"/>
        <a:ext cx="725985" cy="725985"/>
      </dsp:txXfrm>
    </dsp:sp>
    <dsp:sp modelId="{6F64093C-8A32-4848-84DD-2E405F6428F1}">
      <dsp:nvSpPr>
        <dsp:cNvPr id="0" name=""/>
        <dsp:cNvSpPr/>
      </dsp:nvSpPr>
      <dsp:spPr>
        <a:xfrm>
          <a:off x="822532" y="1226551"/>
          <a:ext cx="1026697" cy="1026697"/>
        </a:xfrm>
        <a:prstGeom prst="ellipse">
          <a:avLst/>
        </a:prstGeom>
        <a:solidFill>
          <a:srgbClr val="F7B41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6503" tIns="22860" rIns="56503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Liaise</a:t>
          </a:r>
        </a:p>
      </dsp:txBody>
      <dsp:txXfrm>
        <a:off x="972888" y="1376907"/>
        <a:ext cx="725985" cy="725985"/>
      </dsp:txXfrm>
    </dsp:sp>
    <dsp:sp modelId="{47C7CA43-A5D1-EB41-A605-B9820EF257D2}">
      <dsp:nvSpPr>
        <dsp:cNvPr id="0" name=""/>
        <dsp:cNvSpPr/>
      </dsp:nvSpPr>
      <dsp:spPr>
        <a:xfrm>
          <a:off x="1643890" y="1226551"/>
          <a:ext cx="1026697" cy="1026697"/>
        </a:xfrm>
        <a:prstGeom prst="ellips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6503" tIns="22860" rIns="56503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</a:t>
          </a:r>
        </a:p>
      </dsp:txBody>
      <dsp:txXfrm>
        <a:off x="1794246" y="1376907"/>
        <a:ext cx="725985" cy="72598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80A3A-068B-F346-B3F1-1156293272FF}">
      <dsp:nvSpPr>
        <dsp:cNvPr id="0" name=""/>
        <dsp:cNvSpPr/>
      </dsp:nvSpPr>
      <dsp:spPr>
        <a:xfrm>
          <a:off x="1946910" y="33178"/>
          <a:ext cx="1592580" cy="159258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Large numbers requiring RHAs</a:t>
          </a:r>
        </a:p>
      </dsp:txBody>
      <dsp:txXfrm>
        <a:off x="2159254" y="311880"/>
        <a:ext cx="1167892" cy="716661"/>
      </dsp:txXfrm>
    </dsp:sp>
    <dsp:sp modelId="{4F6A478E-7237-D342-A8D5-C83CD6B0C121}">
      <dsp:nvSpPr>
        <dsp:cNvPr id="0" name=""/>
        <dsp:cNvSpPr/>
      </dsp:nvSpPr>
      <dsp:spPr>
        <a:xfrm>
          <a:off x="2521565" y="1028541"/>
          <a:ext cx="1592580" cy="159258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Health histories</a:t>
          </a:r>
        </a:p>
      </dsp:txBody>
      <dsp:txXfrm>
        <a:off x="3008630" y="1439957"/>
        <a:ext cx="955548" cy="875919"/>
      </dsp:txXfrm>
    </dsp:sp>
    <dsp:sp modelId="{9EDB0AB0-19C6-BB48-A532-F6390B325415}">
      <dsp:nvSpPr>
        <dsp:cNvPr id="0" name=""/>
        <dsp:cNvSpPr/>
      </dsp:nvSpPr>
      <dsp:spPr>
        <a:xfrm>
          <a:off x="1372254" y="1028541"/>
          <a:ext cx="1592580" cy="15925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Missed screening</a:t>
          </a:r>
        </a:p>
      </dsp:txBody>
      <dsp:txXfrm>
        <a:off x="1522222" y="1439957"/>
        <a:ext cx="955548" cy="8759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8FE60-4A6D-AF4A-94C4-574FE2F39BB6}">
      <dsp:nvSpPr>
        <dsp:cNvPr id="0" name=""/>
        <dsp:cNvSpPr/>
      </dsp:nvSpPr>
      <dsp:spPr>
        <a:xfrm>
          <a:off x="1887553" y="999"/>
          <a:ext cx="887992" cy="5771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4"/>
              </a:solidFill>
            </a:rPr>
            <a:t>Set up UASC health team</a:t>
          </a:r>
        </a:p>
      </dsp:txBody>
      <dsp:txXfrm>
        <a:off x="1915729" y="29175"/>
        <a:ext cx="831640" cy="520843"/>
      </dsp:txXfrm>
    </dsp:sp>
    <dsp:sp modelId="{9F213E5D-D9FC-D14D-A697-1DADD9352BA5}">
      <dsp:nvSpPr>
        <dsp:cNvPr id="0" name=""/>
        <dsp:cNvSpPr/>
      </dsp:nvSpPr>
      <dsp:spPr>
        <a:xfrm>
          <a:off x="970940" y="289596"/>
          <a:ext cx="2721219" cy="2721219"/>
        </a:xfrm>
        <a:custGeom>
          <a:avLst/>
          <a:gdLst/>
          <a:ahLst/>
          <a:cxnLst/>
          <a:rect l="0" t="0" r="0" b="0"/>
          <a:pathLst>
            <a:path>
              <a:moveTo>
                <a:pt x="1810288" y="76457"/>
              </a:moveTo>
              <a:arcTo wR="1360609" hR="1360609" stAng="17357942" swAng="15024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783A7-F557-F141-AF48-DF71AF2B020F}">
      <dsp:nvSpPr>
        <dsp:cNvPr id="0" name=""/>
        <dsp:cNvSpPr/>
      </dsp:nvSpPr>
      <dsp:spPr>
        <a:xfrm>
          <a:off x="3065876" y="681304"/>
          <a:ext cx="887992" cy="5771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4"/>
              </a:solidFill>
            </a:rPr>
            <a:t>Needs assessment</a:t>
          </a:r>
        </a:p>
      </dsp:txBody>
      <dsp:txXfrm>
        <a:off x="3094052" y="709480"/>
        <a:ext cx="831640" cy="520843"/>
      </dsp:txXfrm>
    </dsp:sp>
    <dsp:sp modelId="{43661B54-4A52-5F48-92C0-254ED43B7DB8}">
      <dsp:nvSpPr>
        <dsp:cNvPr id="0" name=""/>
        <dsp:cNvSpPr/>
      </dsp:nvSpPr>
      <dsp:spPr>
        <a:xfrm>
          <a:off x="970940" y="289596"/>
          <a:ext cx="2721219" cy="2721219"/>
        </a:xfrm>
        <a:custGeom>
          <a:avLst/>
          <a:gdLst/>
          <a:ahLst/>
          <a:cxnLst/>
          <a:rect l="0" t="0" r="0" b="0"/>
          <a:pathLst>
            <a:path>
              <a:moveTo>
                <a:pt x="2665849" y="976411"/>
              </a:moveTo>
              <a:arcTo wR="1360609" hR="1360609" stAng="20615890" swAng="19682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3E640-BA5B-9248-A9BE-DA78D7806C75}">
      <dsp:nvSpPr>
        <dsp:cNvPr id="0" name=""/>
        <dsp:cNvSpPr/>
      </dsp:nvSpPr>
      <dsp:spPr>
        <a:xfrm>
          <a:off x="3065876" y="2041913"/>
          <a:ext cx="887992" cy="5771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4"/>
              </a:solidFill>
            </a:rPr>
            <a:t>CAMHS project</a:t>
          </a:r>
        </a:p>
      </dsp:txBody>
      <dsp:txXfrm>
        <a:off x="3094052" y="2070089"/>
        <a:ext cx="831640" cy="520843"/>
      </dsp:txXfrm>
    </dsp:sp>
    <dsp:sp modelId="{5D197665-F6B7-2345-8001-379D145EC3C3}">
      <dsp:nvSpPr>
        <dsp:cNvPr id="0" name=""/>
        <dsp:cNvSpPr/>
      </dsp:nvSpPr>
      <dsp:spPr>
        <a:xfrm>
          <a:off x="970940" y="289596"/>
          <a:ext cx="2721219" cy="2721219"/>
        </a:xfrm>
        <a:custGeom>
          <a:avLst/>
          <a:gdLst/>
          <a:ahLst/>
          <a:cxnLst/>
          <a:rect l="0" t="0" r="0" b="0"/>
          <a:pathLst>
            <a:path>
              <a:moveTo>
                <a:pt x="2311557" y="2333726"/>
              </a:moveTo>
              <a:arcTo wR="1360609" hR="1360609" stAng="2739608" swAng="15024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AEFE1-2CFE-9641-AAC3-663E1B20FA12}">
      <dsp:nvSpPr>
        <dsp:cNvPr id="0" name=""/>
        <dsp:cNvSpPr/>
      </dsp:nvSpPr>
      <dsp:spPr>
        <a:xfrm>
          <a:off x="1887553" y="2722218"/>
          <a:ext cx="887992" cy="5771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4"/>
              </a:solidFill>
            </a:rPr>
            <a:t>IHA capacity</a:t>
          </a:r>
        </a:p>
      </dsp:txBody>
      <dsp:txXfrm>
        <a:off x="1915729" y="2750394"/>
        <a:ext cx="831640" cy="520843"/>
      </dsp:txXfrm>
    </dsp:sp>
    <dsp:sp modelId="{09FA1AD5-CFD9-FE42-8D60-B7713195694A}">
      <dsp:nvSpPr>
        <dsp:cNvPr id="0" name=""/>
        <dsp:cNvSpPr/>
      </dsp:nvSpPr>
      <dsp:spPr>
        <a:xfrm>
          <a:off x="970940" y="289596"/>
          <a:ext cx="2721219" cy="2721219"/>
        </a:xfrm>
        <a:custGeom>
          <a:avLst/>
          <a:gdLst/>
          <a:ahLst/>
          <a:cxnLst/>
          <a:rect l="0" t="0" r="0" b="0"/>
          <a:pathLst>
            <a:path>
              <a:moveTo>
                <a:pt x="910930" y="2644761"/>
              </a:moveTo>
              <a:arcTo wR="1360609" hR="1360609" stAng="6557942" swAng="15024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06A10-3DC6-CF4C-B698-EF54B443FF5C}">
      <dsp:nvSpPr>
        <dsp:cNvPr id="0" name=""/>
        <dsp:cNvSpPr/>
      </dsp:nvSpPr>
      <dsp:spPr>
        <a:xfrm>
          <a:off x="709231" y="2041913"/>
          <a:ext cx="887992" cy="5771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4"/>
              </a:solidFill>
            </a:rPr>
            <a:t>Pathways &amp; processes</a:t>
          </a:r>
        </a:p>
      </dsp:txBody>
      <dsp:txXfrm>
        <a:off x="737407" y="2070089"/>
        <a:ext cx="831640" cy="520843"/>
      </dsp:txXfrm>
    </dsp:sp>
    <dsp:sp modelId="{8E9C70B4-FB21-B342-9029-DE8358C83167}">
      <dsp:nvSpPr>
        <dsp:cNvPr id="0" name=""/>
        <dsp:cNvSpPr/>
      </dsp:nvSpPr>
      <dsp:spPr>
        <a:xfrm>
          <a:off x="950419" y="226890"/>
          <a:ext cx="2721219" cy="2721219"/>
        </a:xfrm>
        <a:custGeom>
          <a:avLst/>
          <a:gdLst/>
          <a:ahLst/>
          <a:cxnLst/>
          <a:rect l="0" t="0" r="0" b="0"/>
          <a:pathLst>
            <a:path>
              <a:moveTo>
                <a:pt x="75527" y="1807623"/>
              </a:moveTo>
              <a:arcTo wR="1360609" hR="1360609" stAng="9649191" swAng="197050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FF0FA-3838-454F-A3CC-DD90A3ADC5D3}">
      <dsp:nvSpPr>
        <dsp:cNvPr id="0" name=""/>
        <dsp:cNvSpPr/>
      </dsp:nvSpPr>
      <dsp:spPr>
        <a:xfrm>
          <a:off x="667603" y="681332"/>
          <a:ext cx="887992" cy="5771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4"/>
              </a:solidFill>
            </a:rPr>
            <a:t>Raising awareness</a:t>
          </a:r>
        </a:p>
      </dsp:txBody>
      <dsp:txXfrm>
        <a:off x="695779" y="709508"/>
        <a:ext cx="831640" cy="520843"/>
      </dsp:txXfrm>
    </dsp:sp>
    <dsp:sp modelId="{DD7E434E-FD8F-8D4B-9376-0F7892F18252}">
      <dsp:nvSpPr>
        <dsp:cNvPr id="0" name=""/>
        <dsp:cNvSpPr/>
      </dsp:nvSpPr>
      <dsp:spPr>
        <a:xfrm>
          <a:off x="895503" y="313209"/>
          <a:ext cx="2721219" cy="2721219"/>
        </a:xfrm>
        <a:custGeom>
          <a:avLst/>
          <a:gdLst/>
          <a:ahLst/>
          <a:cxnLst/>
          <a:rect l="0" t="0" r="0" b="0"/>
          <a:pathLst>
            <a:path>
              <a:moveTo>
                <a:pt x="434615" y="363717"/>
              </a:moveTo>
              <a:arcTo wR="1360609" hR="1360609" stAng="13626694" swAng="161400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8FE60-4A6D-AF4A-94C4-574FE2F39BB6}">
      <dsp:nvSpPr>
        <dsp:cNvPr id="0" name=""/>
        <dsp:cNvSpPr/>
      </dsp:nvSpPr>
      <dsp:spPr>
        <a:xfrm>
          <a:off x="3670771" y="882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Set up UASC health team</a:t>
          </a:r>
        </a:p>
      </dsp:txBody>
      <dsp:txXfrm>
        <a:off x="3698949" y="29060"/>
        <a:ext cx="831701" cy="520881"/>
      </dsp:txXfrm>
    </dsp:sp>
    <dsp:sp modelId="{9F213E5D-D9FC-D14D-A697-1DADD9352BA5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1810417" y="76463"/>
              </a:moveTo>
              <a:arcTo wR="1360705" hR="1360705" stAng="17357944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783A7-F557-F141-AF48-DF71AF2B020F}">
      <dsp:nvSpPr>
        <dsp:cNvPr id="0" name=""/>
        <dsp:cNvSpPr/>
      </dsp:nvSpPr>
      <dsp:spPr>
        <a:xfrm>
          <a:off x="4849176" y="681235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Needs assessment</a:t>
          </a:r>
        </a:p>
      </dsp:txBody>
      <dsp:txXfrm>
        <a:off x="4877354" y="709413"/>
        <a:ext cx="831701" cy="520881"/>
      </dsp:txXfrm>
    </dsp:sp>
    <dsp:sp modelId="{43661B54-4A52-5F48-92C0-254ED43B7DB8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2666037" y="976480"/>
              </a:moveTo>
              <a:arcTo wR="1360705" hR="1360705" stAng="20615892" swAng="19682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3E640-BA5B-9248-A9BE-DA78D7806C75}">
      <dsp:nvSpPr>
        <dsp:cNvPr id="0" name=""/>
        <dsp:cNvSpPr/>
      </dsp:nvSpPr>
      <dsp:spPr>
        <a:xfrm>
          <a:off x="4849176" y="2041940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CAMHS project</a:t>
          </a:r>
        </a:p>
      </dsp:txBody>
      <dsp:txXfrm>
        <a:off x="4877354" y="2070118"/>
        <a:ext cx="831701" cy="520881"/>
      </dsp:txXfrm>
    </dsp:sp>
    <dsp:sp modelId="{5D197665-F6B7-2345-8001-379D145EC3C3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2311719" y="2333892"/>
              </a:moveTo>
              <a:arcTo wR="1360705" hR="1360705" stAng="2739611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AEFE1-2CFE-9641-AAC3-663E1B20FA12}">
      <dsp:nvSpPr>
        <dsp:cNvPr id="0" name=""/>
        <dsp:cNvSpPr/>
      </dsp:nvSpPr>
      <dsp:spPr>
        <a:xfrm>
          <a:off x="3670771" y="2722293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IHA capacity</a:t>
          </a:r>
        </a:p>
      </dsp:txBody>
      <dsp:txXfrm>
        <a:off x="3698949" y="2750471"/>
        <a:ext cx="831701" cy="520881"/>
      </dsp:txXfrm>
    </dsp:sp>
    <dsp:sp modelId="{09FA1AD5-CFD9-FE42-8D60-B7713195694A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910993" y="2644948"/>
              </a:moveTo>
              <a:arcTo wR="1360705" hR="1360705" stAng="6557944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06A10-3DC6-CF4C-B698-EF54B443FF5C}">
      <dsp:nvSpPr>
        <dsp:cNvPr id="0" name=""/>
        <dsp:cNvSpPr/>
      </dsp:nvSpPr>
      <dsp:spPr>
        <a:xfrm>
          <a:off x="2492365" y="2041940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Pathways &amp; processes</a:t>
          </a:r>
        </a:p>
      </dsp:txBody>
      <dsp:txXfrm>
        <a:off x="2520543" y="2070118"/>
        <a:ext cx="831701" cy="520881"/>
      </dsp:txXfrm>
    </dsp:sp>
    <dsp:sp modelId="{8E9C70B4-FB21-B342-9029-DE8358C83167}">
      <dsp:nvSpPr>
        <dsp:cNvPr id="0" name=""/>
        <dsp:cNvSpPr/>
      </dsp:nvSpPr>
      <dsp:spPr>
        <a:xfrm>
          <a:off x="2733571" y="226789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75532" y="1807750"/>
              </a:moveTo>
              <a:arcTo wR="1360705" hR="1360705" stAng="9649193" swAng="197049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FF0FA-3838-454F-A3CC-DD90A3ADC5D3}">
      <dsp:nvSpPr>
        <dsp:cNvPr id="0" name=""/>
        <dsp:cNvSpPr/>
      </dsp:nvSpPr>
      <dsp:spPr>
        <a:xfrm>
          <a:off x="2450734" y="681263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Raising awareness</a:t>
          </a:r>
        </a:p>
      </dsp:txBody>
      <dsp:txXfrm>
        <a:off x="2478912" y="709441"/>
        <a:ext cx="831701" cy="520881"/>
      </dsp:txXfrm>
    </dsp:sp>
    <dsp:sp modelId="{DD7E434E-FD8F-8D4B-9376-0F7892F18252}">
      <dsp:nvSpPr>
        <dsp:cNvPr id="0" name=""/>
        <dsp:cNvSpPr/>
      </dsp:nvSpPr>
      <dsp:spPr>
        <a:xfrm>
          <a:off x="2678652" y="313115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434646" y="363742"/>
              </a:moveTo>
              <a:arcTo wR="1360705" hR="1360705" stAng="13626697" swAng="16140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7E919-51B0-A441-83FF-13F1BB660426}">
      <dsp:nvSpPr>
        <dsp:cNvPr id="0" name=""/>
        <dsp:cNvSpPr/>
      </dsp:nvSpPr>
      <dsp:spPr>
        <a:xfrm rot="10800000">
          <a:off x="1379930" y="920"/>
          <a:ext cx="4881988" cy="60102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03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Commissioning</a:t>
          </a:r>
        </a:p>
      </dsp:txBody>
      <dsp:txXfrm rot="10800000">
        <a:off x="1530187" y="920"/>
        <a:ext cx="4731731" cy="601027"/>
      </dsp:txXfrm>
    </dsp:sp>
    <dsp:sp modelId="{F976CA3B-421B-A14D-A877-7AB428CEDF47}">
      <dsp:nvSpPr>
        <dsp:cNvPr id="0" name=""/>
        <dsp:cNvSpPr/>
      </dsp:nvSpPr>
      <dsp:spPr>
        <a:xfrm>
          <a:off x="1079417" y="920"/>
          <a:ext cx="601027" cy="60102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B7E009-C853-C04A-937C-4A35C4307770}">
      <dsp:nvSpPr>
        <dsp:cNvPr id="0" name=""/>
        <dsp:cNvSpPr/>
      </dsp:nvSpPr>
      <dsp:spPr>
        <a:xfrm rot="10800000">
          <a:off x="1379930" y="781358"/>
          <a:ext cx="4881988" cy="60102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03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Designated LAC professionals</a:t>
          </a:r>
        </a:p>
      </dsp:txBody>
      <dsp:txXfrm rot="10800000">
        <a:off x="1530187" y="781358"/>
        <a:ext cx="4731731" cy="601027"/>
      </dsp:txXfrm>
    </dsp:sp>
    <dsp:sp modelId="{951FADF9-84A1-BD43-B5B5-D857013CB307}">
      <dsp:nvSpPr>
        <dsp:cNvPr id="0" name=""/>
        <dsp:cNvSpPr/>
      </dsp:nvSpPr>
      <dsp:spPr>
        <a:xfrm>
          <a:off x="1079417" y="781358"/>
          <a:ext cx="601027" cy="60102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4C4A2D-57C8-B142-96AF-C2D7C4B98D19}">
      <dsp:nvSpPr>
        <dsp:cNvPr id="0" name=""/>
        <dsp:cNvSpPr/>
      </dsp:nvSpPr>
      <dsp:spPr>
        <a:xfrm rot="10800000">
          <a:off x="1379930" y="1561796"/>
          <a:ext cx="4881988" cy="60102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03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Public health</a:t>
          </a:r>
        </a:p>
      </dsp:txBody>
      <dsp:txXfrm rot="10800000">
        <a:off x="1530187" y="1561796"/>
        <a:ext cx="4731731" cy="601027"/>
      </dsp:txXfrm>
    </dsp:sp>
    <dsp:sp modelId="{9BD6F673-47AE-2C47-926C-F10BB708DB85}">
      <dsp:nvSpPr>
        <dsp:cNvPr id="0" name=""/>
        <dsp:cNvSpPr/>
      </dsp:nvSpPr>
      <dsp:spPr>
        <a:xfrm>
          <a:off x="1079417" y="1561796"/>
          <a:ext cx="601027" cy="60102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5A7E80-E329-8C42-8917-BF292B5F0B2A}">
      <dsp:nvSpPr>
        <dsp:cNvPr id="0" name=""/>
        <dsp:cNvSpPr/>
      </dsp:nvSpPr>
      <dsp:spPr>
        <a:xfrm rot="10800000">
          <a:off x="1393209" y="2336945"/>
          <a:ext cx="4881988" cy="601027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03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CAMHS</a:t>
          </a:r>
        </a:p>
      </dsp:txBody>
      <dsp:txXfrm rot="10800000">
        <a:off x="1543466" y="2336945"/>
        <a:ext cx="4731731" cy="601027"/>
      </dsp:txXfrm>
    </dsp:sp>
    <dsp:sp modelId="{AFDC4BE1-22B3-8741-85FA-DB44814226CE}">
      <dsp:nvSpPr>
        <dsp:cNvPr id="0" name=""/>
        <dsp:cNvSpPr/>
      </dsp:nvSpPr>
      <dsp:spPr>
        <a:xfrm>
          <a:off x="1079417" y="2342234"/>
          <a:ext cx="601027" cy="60102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8FE60-4A6D-AF4A-94C4-574FE2F39BB6}">
      <dsp:nvSpPr>
        <dsp:cNvPr id="0" name=""/>
        <dsp:cNvSpPr/>
      </dsp:nvSpPr>
      <dsp:spPr>
        <a:xfrm>
          <a:off x="3670771" y="882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Set up UASC health team</a:t>
          </a:r>
        </a:p>
      </dsp:txBody>
      <dsp:txXfrm>
        <a:off x="3698949" y="29060"/>
        <a:ext cx="831701" cy="520881"/>
      </dsp:txXfrm>
    </dsp:sp>
    <dsp:sp modelId="{9F213E5D-D9FC-D14D-A697-1DADD9352BA5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1810417" y="76463"/>
              </a:moveTo>
              <a:arcTo wR="1360705" hR="1360705" stAng="17357944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783A7-F557-F141-AF48-DF71AF2B020F}">
      <dsp:nvSpPr>
        <dsp:cNvPr id="0" name=""/>
        <dsp:cNvSpPr/>
      </dsp:nvSpPr>
      <dsp:spPr>
        <a:xfrm>
          <a:off x="4849176" y="681235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accent4"/>
              </a:solidFill>
            </a:rPr>
            <a:t>Needs assessment</a:t>
          </a:r>
        </a:p>
      </dsp:txBody>
      <dsp:txXfrm>
        <a:off x="4877354" y="709413"/>
        <a:ext cx="831701" cy="520881"/>
      </dsp:txXfrm>
    </dsp:sp>
    <dsp:sp modelId="{43661B54-4A52-5F48-92C0-254ED43B7DB8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2666037" y="976480"/>
              </a:moveTo>
              <a:arcTo wR="1360705" hR="1360705" stAng="20615892" swAng="19682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3E640-BA5B-9248-A9BE-DA78D7806C75}">
      <dsp:nvSpPr>
        <dsp:cNvPr id="0" name=""/>
        <dsp:cNvSpPr/>
      </dsp:nvSpPr>
      <dsp:spPr>
        <a:xfrm>
          <a:off x="4849176" y="2041940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CAMHS project</a:t>
          </a:r>
        </a:p>
      </dsp:txBody>
      <dsp:txXfrm>
        <a:off x="4877354" y="2070118"/>
        <a:ext cx="831701" cy="520881"/>
      </dsp:txXfrm>
    </dsp:sp>
    <dsp:sp modelId="{5D197665-F6B7-2345-8001-379D145EC3C3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2311719" y="2333892"/>
              </a:moveTo>
              <a:arcTo wR="1360705" hR="1360705" stAng="2739611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AEFE1-2CFE-9641-AAC3-663E1B20FA12}">
      <dsp:nvSpPr>
        <dsp:cNvPr id="0" name=""/>
        <dsp:cNvSpPr/>
      </dsp:nvSpPr>
      <dsp:spPr>
        <a:xfrm>
          <a:off x="3670771" y="2722293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IHA capacity</a:t>
          </a:r>
        </a:p>
      </dsp:txBody>
      <dsp:txXfrm>
        <a:off x="3698949" y="2750471"/>
        <a:ext cx="831701" cy="520881"/>
      </dsp:txXfrm>
    </dsp:sp>
    <dsp:sp modelId="{09FA1AD5-CFD9-FE42-8D60-B7713195694A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910993" y="2644948"/>
              </a:moveTo>
              <a:arcTo wR="1360705" hR="1360705" stAng="6557944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06A10-3DC6-CF4C-B698-EF54B443FF5C}">
      <dsp:nvSpPr>
        <dsp:cNvPr id="0" name=""/>
        <dsp:cNvSpPr/>
      </dsp:nvSpPr>
      <dsp:spPr>
        <a:xfrm>
          <a:off x="2492365" y="2041940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Pathways &amp; processes</a:t>
          </a:r>
        </a:p>
      </dsp:txBody>
      <dsp:txXfrm>
        <a:off x="2520543" y="2070118"/>
        <a:ext cx="831701" cy="520881"/>
      </dsp:txXfrm>
    </dsp:sp>
    <dsp:sp modelId="{8E9C70B4-FB21-B342-9029-DE8358C83167}">
      <dsp:nvSpPr>
        <dsp:cNvPr id="0" name=""/>
        <dsp:cNvSpPr/>
      </dsp:nvSpPr>
      <dsp:spPr>
        <a:xfrm>
          <a:off x="2733571" y="226789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75532" y="1807750"/>
              </a:moveTo>
              <a:arcTo wR="1360705" hR="1360705" stAng="9649193" swAng="197049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FF0FA-3838-454F-A3CC-DD90A3ADC5D3}">
      <dsp:nvSpPr>
        <dsp:cNvPr id="0" name=""/>
        <dsp:cNvSpPr/>
      </dsp:nvSpPr>
      <dsp:spPr>
        <a:xfrm>
          <a:off x="2450734" y="681263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Raising awareness</a:t>
          </a:r>
        </a:p>
      </dsp:txBody>
      <dsp:txXfrm>
        <a:off x="2478912" y="709441"/>
        <a:ext cx="831701" cy="520881"/>
      </dsp:txXfrm>
    </dsp:sp>
    <dsp:sp modelId="{DD7E434E-FD8F-8D4B-9376-0F7892F18252}">
      <dsp:nvSpPr>
        <dsp:cNvPr id="0" name=""/>
        <dsp:cNvSpPr/>
      </dsp:nvSpPr>
      <dsp:spPr>
        <a:xfrm>
          <a:off x="2678652" y="313115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434646" y="363742"/>
              </a:moveTo>
              <a:arcTo wR="1360705" hR="1360705" stAng="13626697" swAng="16140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8FE60-4A6D-AF4A-94C4-574FE2F39BB6}">
      <dsp:nvSpPr>
        <dsp:cNvPr id="0" name=""/>
        <dsp:cNvSpPr/>
      </dsp:nvSpPr>
      <dsp:spPr>
        <a:xfrm>
          <a:off x="3670771" y="882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Set up UASC health team</a:t>
          </a:r>
        </a:p>
      </dsp:txBody>
      <dsp:txXfrm>
        <a:off x="3698949" y="29060"/>
        <a:ext cx="831701" cy="520881"/>
      </dsp:txXfrm>
    </dsp:sp>
    <dsp:sp modelId="{9F213E5D-D9FC-D14D-A697-1DADD9352BA5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1810417" y="76463"/>
              </a:moveTo>
              <a:arcTo wR="1360705" hR="1360705" stAng="17357944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783A7-F557-F141-AF48-DF71AF2B020F}">
      <dsp:nvSpPr>
        <dsp:cNvPr id="0" name=""/>
        <dsp:cNvSpPr/>
      </dsp:nvSpPr>
      <dsp:spPr>
        <a:xfrm>
          <a:off x="4849176" y="681235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bg1"/>
              </a:solidFill>
            </a:rPr>
            <a:t>Needs assessment</a:t>
          </a:r>
        </a:p>
      </dsp:txBody>
      <dsp:txXfrm>
        <a:off x="4877354" y="709413"/>
        <a:ext cx="831701" cy="520881"/>
      </dsp:txXfrm>
    </dsp:sp>
    <dsp:sp modelId="{43661B54-4A52-5F48-92C0-254ED43B7DB8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2666037" y="976480"/>
              </a:moveTo>
              <a:arcTo wR="1360705" hR="1360705" stAng="20615892" swAng="19682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3E640-BA5B-9248-A9BE-DA78D7806C75}">
      <dsp:nvSpPr>
        <dsp:cNvPr id="0" name=""/>
        <dsp:cNvSpPr/>
      </dsp:nvSpPr>
      <dsp:spPr>
        <a:xfrm>
          <a:off x="4849176" y="2041940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4"/>
              </a:solidFill>
            </a:rPr>
            <a:t>CAMHS project</a:t>
          </a:r>
        </a:p>
      </dsp:txBody>
      <dsp:txXfrm>
        <a:off x="4877354" y="2070118"/>
        <a:ext cx="831701" cy="520881"/>
      </dsp:txXfrm>
    </dsp:sp>
    <dsp:sp modelId="{5D197665-F6B7-2345-8001-379D145EC3C3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2311719" y="2333892"/>
              </a:moveTo>
              <a:arcTo wR="1360705" hR="1360705" stAng="2739611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AEFE1-2CFE-9641-AAC3-663E1B20FA12}">
      <dsp:nvSpPr>
        <dsp:cNvPr id="0" name=""/>
        <dsp:cNvSpPr/>
      </dsp:nvSpPr>
      <dsp:spPr>
        <a:xfrm>
          <a:off x="3670771" y="2722293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IHA capacity</a:t>
          </a:r>
        </a:p>
      </dsp:txBody>
      <dsp:txXfrm>
        <a:off x="3698949" y="2750471"/>
        <a:ext cx="831701" cy="520881"/>
      </dsp:txXfrm>
    </dsp:sp>
    <dsp:sp modelId="{09FA1AD5-CFD9-FE42-8D60-B7713195694A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910993" y="2644948"/>
              </a:moveTo>
              <a:arcTo wR="1360705" hR="1360705" stAng="6557944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06A10-3DC6-CF4C-B698-EF54B443FF5C}">
      <dsp:nvSpPr>
        <dsp:cNvPr id="0" name=""/>
        <dsp:cNvSpPr/>
      </dsp:nvSpPr>
      <dsp:spPr>
        <a:xfrm>
          <a:off x="2492365" y="2041940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Pathways &amp; processes</a:t>
          </a:r>
        </a:p>
      </dsp:txBody>
      <dsp:txXfrm>
        <a:off x="2520543" y="2070118"/>
        <a:ext cx="831701" cy="520881"/>
      </dsp:txXfrm>
    </dsp:sp>
    <dsp:sp modelId="{8E9C70B4-FB21-B342-9029-DE8358C83167}">
      <dsp:nvSpPr>
        <dsp:cNvPr id="0" name=""/>
        <dsp:cNvSpPr/>
      </dsp:nvSpPr>
      <dsp:spPr>
        <a:xfrm>
          <a:off x="2733571" y="226789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75532" y="1807750"/>
              </a:moveTo>
              <a:arcTo wR="1360705" hR="1360705" stAng="9649193" swAng="197049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FF0FA-3838-454F-A3CC-DD90A3ADC5D3}">
      <dsp:nvSpPr>
        <dsp:cNvPr id="0" name=""/>
        <dsp:cNvSpPr/>
      </dsp:nvSpPr>
      <dsp:spPr>
        <a:xfrm>
          <a:off x="2450734" y="681263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Raising awareness</a:t>
          </a:r>
        </a:p>
      </dsp:txBody>
      <dsp:txXfrm>
        <a:off x="2478912" y="709441"/>
        <a:ext cx="831701" cy="520881"/>
      </dsp:txXfrm>
    </dsp:sp>
    <dsp:sp modelId="{DD7E434E-FD8F-8D4B-9376-0F7892F18252}">
      <dsp:nvSpPr>
        <dsp:cNvPr id="0" name=""/>
        <dsp:cNvSpPr/>
      </dsp:nvSpPr>
      <dsp:spPr>
        <a:xfrm>
          <a:off x="2678652" y="313115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434646" y="363742"/>
              </a:moveTo>
              <a:arcTo wR="1360705" hR="1360705" stAng="13626697" swAng="16140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08C7D-A578-8740-964F-FC1F7BFB7388}">
      <dsp:nvSpPr>
        <dsp:cNvPr id="0" name=""/>
        <dsp:cNvSpPr/>
      </dsp:nvSpPr>
      <dsp:spPr>
        <a:xfrm>
          <a:off x="1914305" y="1485900"/>
          <a:ext cx="370405" cy="705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202" y="0"/>
              </a:lnTo>
              <a:lnTo>
                <a:pt x="185202" y="705802"/>
              </a:lnTo>
              <a:lnTo>
                <a:pt x="370405" y="70580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79580" y="1818873"/>
        <a:ext cx="39854" cy="39854"/>
      </dsp:txXfrm>
    </dsp:sp>
    <dsp:sp modelId="{8530C1DC-FA79-5D4D-8D83-E39D3891446F}">
      <dsp:nvSpPr>
        <dsp:cNvPr id="0" name=""/>
        <dsp:cNvSpPr/>
      </dsp:nvSpPr>
      <dsp:spPr>
        <a:xfrm>
          <a:off x="1914305" y="1440179"/>
          <a:ext cx="3704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405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0247" y="1476639"/>
        <a:ext cx="18520" cy="18520"/>
      </dsp:txXfrm>
    </dsp:sp>
    <dsp:sp modelId="{B09CF14A-072C-7648-A00F-5ACA4D0A2200}">
      <dsp:nvSpPr>
        <dsp:cNvPr id="0" name=""/>
        <dsp:cNvSpPr/>
      </dsp:nvSpPr>
      <dsp:spPr>
        <a:xfrm>
          <a:off x="1914305" y="780097"/>
          <a:ext cx="370405" cy="705802"/>
        </a:xfrm>
        <a:custGeom>
          <a:avLst/>
          <a:gdLst/>
          <a:ahLst/>
          <a:cxnLst/>
          <a:rect l="0" t="0" r="0" b="0"/>
          <a:pathLst>
            <a:path>
              <a:moveTo>
                <a:pt x="0" y="705802"/>
              </a:moveTo>
              <a:lnTo>
                <a:pt x="185202" y="705802"/>
              </a:lnTo>
              <a:lnTo>
                <a:pt x="185202" y="0"/>
              </a:lnTo>
              <a:lnTo>
                <a:pt x="370405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79580" y="1113071"/>
        <a:ext cx="39854" cy="39854"/>
      </dsp:txXfrm>
    </dsp:sp>
    <dsp:sp modelId="{4630E702-E78A-1645-8D86-F701D7BEFD3F}">
      <dsp:nvSpPr>
        <dsp:cNvPr id="0" name=""/>
        <dsp:cNvSpPr/>
      </dsp:nvSpPr>
      <dsp:spPr>
        <a:xfrm rot="16200000">
          <a:off x="146084" y="1203579"/>
          <a:ext cx="2971800" cy="5646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Competency Framework</a:t>
          </a:r>
        </a:p>
      </dsp:txBody>
      <dsp:txXfrm>
        <a:off x="146084" y="1203579"/>
        <a:ext cx="2971800" cy="564642"/>
      </dsp:txXfrm>
    </dsp:sp>
    <dsp:sp modelId="{971E685B-3006-CC4C-A04E-E45E6A2377BC}">
      <dsp:nvSpPr>
        <dsp:cNvPr id="0" name=""/>
        <dsp:cNvSpPr/>
      </dsp:nvSpPr>
      <dsp:spPr>
        <a:xfrm>
          <a:off x="2284710" y="497776"/>
          <a:ext cx="1852025" cy="5646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Sleep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hlinkClick xmlns:r="http://schemas.openxmlformats.org/officeDocument/2006/relationships" r:id="rId1"/>
            </a:rPr>
            <a:t>https://youtu.be/7pcV7FJp0hU</a:t>
          </a:r>
          <a:endParaRPr lang="en-US" sz="1000" kern="1200" dirty="0"/>
        </a:p>
      </dsp:txBody>
      <dsp:txXfrm>
        <a:off x="2284710" y="497776"/>
        <a:ext cx="1852025" cy="564642"/>
      </dsp:txXfrm>
    </dsp:sp>
    <dsp:sp modelId="{0FF3F7AE-A1A4-DF40-83FF-E69733C37FF0}">
      <dsp:nvSpPr>
        <dsp:cNvPr id="0" name=""/>
        <dsp:cNvSpPr/>
      </dsp:nvSpPr>
      <dsp:spPr>
        <a:xfrm>
          <a:off x="2284710" y="1203579"/>
          <a:ext cx="1852025" cy="5646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Hope</a:t>
          </a:r>
        </a:p>
      </dsp:txBody>
      <dsp:txXfrm>
        <a:off x="2284710" y="1203579"/>
        <a:ext cx="1852025" cy="564642"/>
      </dsp:txXfrm>
    </dsp:sp>
    <dsp:sp modelId="{617A702B-C926-9F4F-BA58-16C6796123CD}">
      <dsp:nvSpPr>
        <dsp:cNvPr id="0" name=""/>
        <dsp:cNvSpPr/>
      </dsp:nvSpPr>
      <dsp:spPr>
        <a:xfrm>
          <a:off x="2284710" y="1909381"/>
          <a:ext cx="1852025" cy="5646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Nutrition</a:t>
          </a:r>
        </a:p>
      </dsp:txBody>
      <dsp:txXfrm>
        <a:off x="2284710" y="1909381"/>
        <a:ext cx="1852025" cy="5646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8FE60-4A6D-AF4A-94C4-574FE2F39BB6}">
      <dsp:nvSpPr>
        <dsp:cNvPr id="0" name=""/>
        <dsp:cNvSpPr/>
      </dsp:nvSpPr>
      <dsp:spPr>
        <a:xfrm>
          <a:off x="3670771" y="882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Set up UASC health team</a:t>
          </a:r>
        </a:p>
      </dsp:txBody>
      <dsp:txXfrm>
        <a:off x="3698949" y="29060"/>
        <a:ext cx="831701" cy="520881"/>
      </dsp:txXfrm>
    </dsp:sp>
    <dsp:sp modelId="{9F213E5D-D9FC-D14D-A697-1DADD9352BA5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1810417" y="76463"/>
              </a:moveTo>
              <a:arcTo wR="1360705" hR="1360705" stAng="17357944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783A7-F557-F141-AF48-DF71AF2B020F}">
      <dsp:nvSpPr>
        <dsp:cNvPr id="0" name=""/>
        <dsp:cNvSpPr/>
      </dsp:nvSpPr>
      <dsp:spPr>
        <a:xfrm>
          <a:off x="4849176" y="681235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bg1"/>
              </a:solidFill>
            </a:rPr>
            <a:t>Needs assessment</a:t>
          </a:r>
        </a:p>
      </dsp:txBody>
      <dsp:txXfrm>
        <a:off x="4877354" y="709413"/>
        <a:ext cx="831701" cy="520881"/>
      </dsp:txXfrm>
    </dsp:sp>
    <dsp:sp modelId="{43661B54-4A52-5F48-92C0-254ED43B7DB8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2666037" y="976480"/>
              </a:moveTo>
              <a:arcTo wR="1360705" hR="1360705" stAng="20615892" swAng="19682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3E640-BA5B-9248-A9BE-DA78D7806C75}">
      <dsp:nvSpPr>
        <dsp:cNvPr id="0" name=""/>
        <dsp:cNvSpPr/>
      </dsp:nvSpPr>
      <dsp:spPr>
        <a:xfrm>
          <a:off x="4849176" y="2041940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CAMHS project</a:t>
          </a:r>
        </a:p>
      </dsp:txBody>
      <dsp:txXfrm>
        <a:off x="4877354" y="2070118"/>
        <a:ext cx="831701" cy="520881"/>
      </dsp:txXfrm>
    </dsp:sp>
    <dsp:sp modelId="{5D197665-F6B7-2345-8001-379D145EC3C3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2311719" y="2333892"/>
              </a:moveTo>
              <a:arcTo wR="1360705" hR="1360705" stAng="2739611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AEFE1-2CFE-9641-AAC3-663E1B20FA12}">
      <dsp:nvSpPr>
        <dsp:cNvPr id="0" name=""/>
        <dsp:cNvSpPr/>
      </dsp:nvSpPr>
      <dsp:spPr>
        <a:xfrm>
          <a:off x="3670771" y="2722293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4"/>
              </a:solidFill>
            </a:rPr>
            <a:t>IHA capacity</a:t>
          </a:r>
        </a:p>
      </dsp:txBody>
      <dsp:txXfrm>
        <a:off x="3698949" y="2750471"/>
        <a:ext cx="831701" cy="520881"/>
      </dsp:txXfrm>
    </dsp:sp>
    <dsp:sp modelId="{09FA1AD5-CFD9-FE42-8D60-B7713195694A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910993" y="2644948"/>
              </a:moveTo>
              <a:arcTo wR="1360705" hR="1360705" stAng="6557944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06A10-3DC6-CF4C-B698-EF54B443FF5C}">
      <dsp:nvSpPr>
        <dsp:cNvPr id="0" name=""/>
        <dsp:cNvSpPr/>
      </dsp:nvSpPr>
      <dsp:spPr>
        <a:xfrm>
          <a:off x="2492365" y="2041940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Pathways &amp; processes</a:t>
          </a:r>
        </a:p>
      </dsp:txBody>
      <dsp:txXfrm>
        <a:off x="2520543" y="2070118"/>
        <a:ext cx="831701" cy="520881"/>
      </dsp:txXfrm>
    </dsp:sp>
    <dsp:sp modelId="{8E9C70B4-FB21-B342-9029-DE8358C83167}">
      <dsp:nvSpPr>
        <dsp:cNvPr id="0" name=""/>
        <dsp:cNvSpPr/>
      </dsp:nvSpPr>
      <dsp:spPr>
        <a:xfrm>
          <a:off x="2733571" y="226789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75532" y="1807750"/>
              </a:moveTo>
              <a:arcTo wR="1360705" hR="1360705" stAng="9649193" swAng="197049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FF0FA-3838-454F-A3CC-DD90A3ADC5D3}">
      <dsp:nvSpPr>
        <dsp:cNvPr id="0" name=""/>
        <dsp:cNvSpPr/>
      </dsp:nvSpPr>
      <dsp:spPr>
        <a:xfrm>
          <a:off x="2450734" y="681263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Raising awareness</a:t>
          </a:r>
        </a:p>
      </dsp:txBody>
      <dsp:txXfrm>
        <a:off x="2478912" y="709441"/>
        <a:ext cx="831701" cy="520881"/>
      </dsp:txXfrm>
    </dsp:sp>
    <dsp:sp modelId="{DD7E434E-FD8F-8D4B-9376-0F7892F18252}">
      <dsp:nvSpPr>
        <dsp:cNvPr id="0" name=""/>
        <dsp:cNvSpPr/>
      </dsp:nvSpPr>
      <dsp:spPr>
        <a:xfrm>
          <a:off x="2678652" y="313115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434646" y="363742"/>
              </a:moveTo>
              <a:arcTo wR="1360705" hR="1360705" stAng="13626697" swAng="16140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159D-14C0-B549-9C97-B476A6B34F3B}">
      <dsp:nvSpPr>
        <dsp:cNvPr id="0" name=""/>
        <dsp:cNvSpPr/>
      </dsp:nvSpPr>
      <dsp:spPr>
        <a:xfrm rot="10800000">
          <a:off x="1216662" y="393"/>
          <a:ext cx="4209583" cy="62541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79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National call for help</a:t>
          </a:r>
        </a:p>
      </dsp:txBody>
      <dsp:txXfrm rot="10800000">
        <a:off x="1373016" y="393"/>
        <a:ext cx="4053229" cy="625416"/>
      </dsp:txXfrm>
    </dsp:sp>
    <dsp:sp modelId="{88F5DBE3-77DF-D448-A9B5-F9C1037650BB}">
      <dsp:nvSpPr>
        <dsp:cNvPr id="0" name=""/>
        <dsp:cNvSpPr/>
      </dsp:nvSpPr>
      <dsp:spPr>
        <a:xfrm>
          <a:off x="903954" y="393"/>
          <a:ext cx="625416" cy="62541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136134-501A-774F-A27D-46CEE5FF4E1A}">
      <dsp:nvSpPr>
        <dsp:cNvPr id="0" name=""/>
        <dsp:cNvSpPr/>
      </dsp:nvSpPr>
      <dsp:spPr>
        <a:xfrm rot="10800000">
          <a:off x="1216662" y="812501"/>
          <a:ext cx="4209583" cy="62541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79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Commisioned </a:t>
          </a:r>
          <a:r>
            <a:rPr lang="en-US" sz="1400" kern="1200" dirty="0"/>
            <a:t>London support</a:t>
          </a:r>
        </a:p>
      </dsp:txBody>
      <dsp:txXfrm rot="10800000">
        <a:off x="1373016" y="812501"/>
        <a:ext cx="4053229" cy="625416"/>
      </dsp:txXfrm>
    </dsp:sp>
    <dsp:sp modelId="{8E380A97-4368-8E48-9D8D-8A0706B1DD80}">
      <dsp:nvSpPr>
        <dsp:cNvPr id="0" name=""/>
        <dsp:cNvSpPr/>
      </dsp:nvSpPr>
      <dsp:spPr>
        <a:xfrm>
          <a:off x="903954" y="812501"/>
          <a:ext cx="625416" cy="62541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9BFAA4-FE75-8F48-8B55-63E6F215D389}">
      <dsp:nvSpPr>
        <dsp:cNvPr id="0" name=""/>
        <dsp:cNvSpPr/>
      </dsp:nvSpPr>
      <dsp:spPr>
        <a:xfrm rot="10800000">
          <a:off x="1216662" y="1624609"/>
          <a:ext cx="4209583" cy="62541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79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Trained local GPs</a:t>
          </a:r>
        </a:p>
      </dsp:txBody>
      <dsp:txXfrm rot="10800000">
        <a:off x="1373016" y="1624609"/>
        <a:ext cx="4053229" cy="625416"/>
      </dsp:txXfrm>
    </dsp:sp>
    <dsp:sp modelId="{C509FA79-7BC0-064C-81B1-D87B8B2F0250}">
      <dsp:nvSpPr>
        <dsp:cNvPr id="0" name=""/>
        <dsp:cNvSpPr/>
      </dsp:nvSpPr>
      <dsp:spPr>
        <a:xfrm>
          <a:off x="903954" y="1624609"/>
          <a:ext cx="625416" cy="62541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053BD0-2447-CB4F-B9CA-19FB2DAE26A6}">
      <dsp:nvSpPr>
        <dsp:cNvPr id="0" name=""/>
        <dsp:cNvSpPr/>
      </dsp:nvSpPr>
      <dsp:spPr>
        <a:xfrm rot="10800000">
          <a:off x="1216662" y="2436717"/>
          <a:ext cx="4209583" cy="62541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79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Developed resources, forms, templates etc.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www.uaschealth.org</a:t>
          </a:r>
        </a:p>
      </dsp:txBody>
      <dsp:txXfrm rot="10800000">
        <a:off x="1373016" y="2436717"/>
        <a:ext cx="4053229" cy="625416"/>
      </dsp:txXfrm>
    </dsp:sp>
    <dsp:sp modelId="{537E6EE0-E9EB-BE47-AE03-65A9A1E7EC86}">
      <dsp:nvSpPr>
        <dsp:cNvPr id="0" name=""/>
        <dsp:cNvSpPr/>
      </dsp:nvSpPr>
      <dsp:spPr>
        <a:xfrm>
          <a:off x="903954" y="2436717"/>
          <a:ext cx="625416" cy="62541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8FE60-4A6D-AF4A-94C4-574FE2F39BB6}">
      <dsp:nvSpPr>
        <dsp:cNvPr id="0" name=""/>
        <dsp:cNvSpPr/>
      </dsp:nvSpPr>
      <dsp:spPr>
        <a:xfrm>
          <a:off x="3670771" y="882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Set up UASC health team</a:t>
          </a:r>
        </a:p>
      </dsp:txBody>
      <dsp:txXfrm>
        <a:off x="3698949" y="29060"/>
        <a:ext cx="831701" cy="520881"/>
      </dsp:txXfrm>
    </dsp:sp>
    <dsp:sp modelId="{9F213E5D-D9FC-D14D-A697-1DADD9352BA5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1810417" y="76463"/>
              </a:moveTo>
              <a:arcTo wR="1360705" hR="1360705" stAng="17357944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783A7-F557-F141-AF48-DF71AF2B020F}">
      <dsp:nvSpPr>
        <dsp:cNvPr id="0" name=""/>
        <dsp:cNvSpPr/>
      </dsp:nvSpPr>
      <dsp:spPr>
        <a:xfrm>
          <a:off x="4849176" y="681235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bg1"/>
              </a:solidFill>
            </a:rPr>
            <a:t>Needs assessment</a:t>
          </a:r>
        </a:p>
      </dsp:txBody>
      <dsp:txXfrm>
        <a:off x="4877354" y="709413"/>
        <a:ext cx="831701" cy="520881"/>
      </dsp:txXfrm>
    </dsp:sp>
    <dsp:sp modelId="{43661B54-4A52-5F48-92C0-254ED43B7DB8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2666037" y="976480"/>
              </a:moveTo>
              <a:arcTo wR="1360705" hR="1360705" stAng="20615892" swAng="19682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3E640-BA5B-9248-A9BE-DA78D7806C75}">
      <dsp:nvSpPr>
        <dsp:cNvPr id="0" name=""/>
        <dsp:cNvSpPr/>
      </dsp:nvSpPr>
      <dsp:spPr>
        <a:xfrm>
          <a:off x="4849176" y="2041940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CAMHS project</a:t>
          </a:r>
        </a:p>
      </dsp:txBody>
      <dsp:txXfrm>
        <a:off x="4877354" y="2070118"/>
        <a:ext cx="831701" cy="520881"/>
      </dsp:txXfrm>
    </dsp:sp>
    <dsp:sp modelId="{5D197665-F6B7-2345-8001-379D145EC3C3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2311719" y="2333892"/>
              </a:moveTo>
              <a:arcTo wR="1360705" hR="1360705" stAng="2739611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AEFE1-2CFE-9641-AAC3-663E1B20FA12}">
      <dsp:nvSpPr>
        <dsp:cNvPr id="0" name=""/>
        <dsp:cNvSpPr/>
      </dsp:nvSpPr>
      <dsp:spPr>
        <a:xfrm>
          <a:off x="3670771" y="2722293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IHA capacity</a:t>
          </a:r>
        </a:p>
      </dsp:txBody>
      <dsp:txXfrm>
        <a:off x="3698949" y="2750471"/>
        <a:ext cx="831701" cy="520881"/>
      </dsp:txXfrm>
    </dsp:sp>
    <dsp:sp modelId="{09FA1AD5-CFD9-FE42-8D60-B7713195694A}">
      <dsp:nvSpPr>
        <dsp:cNvPr id="0" name=""/>
        <dsp:cNvSpPr/>
      </dsp:nvSpPr>
      <dsp:spPr>
        <a:xfrm>
          <a:off x="2754094" y="289500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910993" y="2644948"/>
              </a:moveTo>
              <a:arcTo wR="1360705" hR="1360705" stAng="6557944" swAng="15024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06A10-3DC6-CF4C-B698-EF54B443FF5C}">
      <dsp:nvSpPr>
        <dsp:cNvPr id="0" name=""/>
        <dsp:cNvSpPr/>
      </dsp:nvSpPr>
      <dsp:spPr>
        <a:xfrm>
          <a:off x="2492365" y="2041940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4"/>
              </a:solidFill>
            </a:rPr>
            <a:t>Pathways &amp; processes</a:t>
          </a:r>
        </a:p>
      </dsp:txBody>
      <dsp:txXfrm>
        <a:off x="2520543" y="2070118"/>
        <a:ext cx="831701" cy="520881"/>
      </dsp:txXfrm>
    </dsp:sp>
    <dsp:sp modelId="{8E9C70B4-FB21-B342-9029-DE8358C83167}">
      <dsp:nvSpPr>
        <dsp:cNvPr id="0" name=""/>
        <dsp:cNvSpPr/>
      </dsp:nvSpPr>
      <dsp:spPr>
        <a:xfrm>
          <a:off x="2733571" y="226789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75532" y="1807750"/>
              </a:moveTo>
              <a:arcTo wR="1360705" hR="1360705" stAng="9649193" swAng="197049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FF0FA-3838-454F-A3CC-DD90A3ADC5D3}">
      <dsp:nvSpPr>
        <dsp:cNvPr id="0" name=""/>
        <dsp:cNvSpPr/>
      </dsp:nvSpPr>
      <dsp:spPr>
        <a:xfrm>
          <a:off x="2450734" y="681263"/>
          <a:ext cx="888057" cy="577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Raising awareness</a:t>
          </a:r>
        </a:p>
      </dsp:txBody>
      <dsp:txXfrm>
        <a:off x="2478912" y="709441"/>
        <a:ext cx="831701" cy="520881"/>
      </dsp:txXfrm>
    </dsp:sp>
    <dsp:sp modelId="{DD7E434E-FD8F-8D4B-9376-0F7892F18252}">
      <dsp:nvSpPr>
        <dsp:cNvPr id="0" name=""/>
        <dsp:cNvSpPr/>
      </dsp:nvSpPr>
      <dsp:spPr>
        <a:xfrm>
          <a:off x="2678652" y="313115"/>
          <a:ext cx="2721411" cy="2721411"/>
        </a:xfrm>
        <a:custGeom>
          <a:avLst/>
          <a:gdLst/>
          <a:ahLst/>
          <a:cxnLst/>
          <a:rect l="0" t="0" r="0" b="0"/>
          <a:pathLst>
            <a:path>
              <a:moveTo>
                <a:pt x="434646" y="363742"/>
              </a:moveTo>
              <a:arcTo wR="1360705" hR="1360705" stAng="13626697" swAng="16140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F457E9-3EF7-D141-951C-65614A2A78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F0D5C-C4BD-844C-884E-F18AEDD98A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F823E-B410-A743-9D99-6846527FC645}" type="datetimeFigureOut">
              <a:rPr lang="en-US" smtClean="0"/>
              <a:t>7/5/18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59779-FBA2-0744-8E4D-210594D76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77BAA-32F1-8643-BADB-9EE8EB49B9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45351-4819-1344-84B1-8B2B1DF00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3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80E8-8C45-6A40-A842-7561D78D78D2}" type="datetimeFigureOut">
              <a:rPr lang="en-US" smtClean="0"/>
              <a:t>7/5/18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3E58E-9D10-B34A-8765-ECC20A470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2D09-F1B5-4B1E-BCBE-1AAE72C98D7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40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Nancy</a:t>
            </a:r>
            <a:r>
              <a:rPr lang="en-US" baseline="0" dirty="0"/>
              <a:t> to introduce the aims of the talk and what will be covered. – very quick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2D09-F1B5-4B1E-BCBE-1AAE72C98D7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74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2D09-F1B5-4B1E-BCBE-1AAE72C98D7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32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E58E-9D10-B34A-8765-ECC20A4703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/>
              <a:t>Neglect can have consequences for children that last lifetimes, if not generations</a:t>
            </a:r>
          </a:p>
          <a:p>
            <a:r>
              <a:rPr lang="en-GB" altLang="en-US"/>
              <a:t>Need to raise awareness of the health implications</a:t>
            </a:r>
          </a:p>
          <a:p>
            <a:r>
              <a:rPr lang="en-GB" altLang="en-US"/>
              <a:t>Need to lower threshold to report</a:t>
            </a:r>
          </a:p>
          <a:p>
            <a:r>
              <a:rPr lang="en-GB" altLang="en-US"/>
              <a:t>Need to recognise &amp; support long term effects</a:t>
            </a:r>
          </a:p>
          <a:p>
            <a:r>
              <a:rPr lang="en-GB" altLang="en-US"/>
              <a:t>Define neglect</a:t>
            </a:r>
          </a:p>
          <a:p>
            <a:r>
              <a:rPr lang="en-GB" altLang="en-US"/>
              <a:t>Think about why parents neglect</a:t>
            </a:r>
          </a:p>
          <a:p>
            <a:r>
              <a:rPr lang="en-GB" altLang="en-US"/>
              <a:t>How can we recognise neglect</a:t>
            </a:r>
          </a:p>
          <a:p>
            <a:r>
              <a:rPr lang="en-GB" altLang="en-US"/>
              <a:t>General health effects</a:t>
            </a:r>
          </a:p>
          <a:p>
            <a:r>
              <a:rPr lang="en-GB" altLang="en-US"/>
              <a:t>Some science</a:t>
            </a:r>
          </a:p>
          <a:p>
            <a:r>
              <a:rPr lang="en-GB" altLang="en-US"/>
              <a:t>Focus on emotional health</a:t>
            </a:r>
          </a:p>
          <a:p>
            <a:r>
              <a:rPr lang="en-GB" altLang="en-US"/>
              <a:t>Briefly, what do we need to do</a:t>
            </a:r>
            <a:endParaRPr lang="en-US" altLang="en-US"/>
          </a:p>
          <a:p>
            <a:endParaRPr lang="en-US" altLang="en-US"/>
          </a:p>
          <a:p>
            <a:endParaRPr lang="en-GB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06106E2-2723-D244-9BC7-03E80249EEDB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13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Huge challenges – due to sudden increase in numbers</a:t>
            </a:r>
            <a:r>
              <a:rPr lang="en-US" baseline="0" dirty="0"/>
              <a:t> and because a system was not in place to meet demand, new provider etc.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2D09-F1B5-4B1E-BCBE-1AAE72C98D7C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85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8DF7C4-81E1-014D-9CF9-62CEA4BAD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62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B9CB819-914B-8E4B-B03F-39B93F395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2340000"/>
            <a:ext cx="4281714" cy="1281736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Ranges Down From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E6106A-E2BF-704E-8B59-4CF01F266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3600000"/>
            <a:ext cx="4296229" cy="50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Name,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2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7E7A9F-966B-384D-BC62-0A2E4FB5F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828000" y="2196000"/>
            <a:ext cx="9144000" cy="129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07444-64FD-4946-8691-3C70CD7B3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10859"/>
            <a:ext cx="9144000" cy="2042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6EA327-7058-9141-89F6-4A207A9B5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4356100" cy="833588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defRPr/>
            </a:lvl1pPr>
          </a:lstStyle>
          <a:p>
            <a:pPr algn="l"/>
            <a:r>
              <a:rPr lang="en-US" sz="3200" dirty="0"/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B7C78-CBCD-CA44-B07B-E860A1D1D756}"/>
              </a:ext>
            </a:extLst>
          </p:cNvPr>
          <p:cNvSpPr txBox="1"/>
          <p:nvPr userDrawn="1"/>
        </p:nvSpPr>
        <p:spPr>
          <a:xfrm>
            <a:off x="834189" y="176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74E4CA4-6C58-8F40-A946-235D27F276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0541" y="9519"/>
            <a:ext cx="3743459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96D1CC-8FD2-7942-A0E7-7A01A7DD14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260000"/>
            <a:ext cx="4356100" cy="317992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F257E9-06B5-F947-908E-B85E14E84A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4745038"/>
            <a:ext cx="4356100" cy="398462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18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8292"/>
            <a:ext cx="9144000" cy="2045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229600" cy="833588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229600" cy="3300777"/>
          </a:xfrm>
        </p:spPr>
        <p:txBody>
          <a:bodyPr>
            <a:normAutofit/>
          </a:bodyPr>
          <a:lstStyle>
            <a:lvl1pPr marL="342900" indent="-342900">
              <a:spcBef>
                <a:spcPts val="400"/>
              </a:spcBef>
              <a:buFont typeface="Wingdings" pitchFamily="2" charset="2"/>
              <a:buChar char="§"/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6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8292"/>
            <a:ext cx="9144000" cy="2045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260000"/>
            <a:ext cx="4038600" cy="2545556"/>
          </a:xfrm>
        </p:spPr>
        <p:txBody>
          <a:bodyPr>
            <a:normAutofit/>
          </a:bodyPr>
          <a:lstStyle>
            <a:lvl1pPr marL="342900" indent="-342900">
              <a:spcBef>
                <a:spcPts val="400"/>
              </a:spcBef>
              <a:buFont typeface="Wingdings" pitchFamily="2" charset="2"/>
              <a:buChar char="§"/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000" y="1260000"/>
            <a:ext cx="4038600" cy="2545556"/>
          </a:xfrm>
        </p:spPr>
        <p:txBody>
          <a:bodyPr>
            <a:normAutofit/>
          </a:bodyPr>
          <a:lstStyle>
            <a:lvl1pPr marL="342900" indent="-342900">
              <a:spcBef>
                <a:spcPts val="400"/>
              </a:spcBef>
              <a:buFont typeface="Wingdings" pitchFamily="2" charset="2"/>
              <a:buChar char="§"/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229600" cy="833588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2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8292"/>
            <a:ext cx="9144000" cy="204520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229600" cy="833588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6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8292"/>
            <a:ext cx="9144000" cy="20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/>
          <a:lstStyle/>
          <a:p>
            <a:fld id="{FA4CAE48-C7C8-4E5D-922F-3FEEECD4869D}" type="datetimeFigureOut">
              <a:rPr lang="en-GB" smtClean="0"/>
              <a:t>05/07/2018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/>
          <a:lstStyle/>
          <a:p>
            <a:fld id="{A1E09A46-4368-48B8-A240-199BA34FA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9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0" r:id="rId3"/>
    <p:sldLayoutId id="2147483652" r:id="rId4"/>
    <p:sldLayoutId id="2147483654" r:id="rId5"/>
    <p:sldLayoutId id="2147483655" r:id="rId6"/>
    <p:sldLayoutId id="2147483659" r:id="rId7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rgbClr val="5A28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9D9A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9D9A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9D9A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9D9A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9D9A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340000"/>
            <a:ext cx="4281714" cy="1281736"/>
          </a:xfrm>
        </p:spPr>
        <p:txBody>
          <a:bodyPr>
            <a:normAutofit/>
          </a:bodyPr>
          <a:lstStyle/>
          <a:p>
            <a:r>
              <a:rPr lang="en-GB" sz="2700" dirty="0"/>
              <a:t>UASCs – Learning from the Kent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1260000" y="3240000"/>
            <a:ext cx="6729570" cy="508000"/>
          </a:xfrm>
        </p:spPr>
        <p:txBody>
          <a:bodyPr>
            <a:noAutofit/>
          </a:bodyPr>
          <a:lstStyle/>
          <a:p>
            <a:r>
              <a:rPr lang="en-GB" dirty="0"/>
              <a:t>Dr Georgie </a:t>
            </a:r>
            <a:r>
              <a:rPr lang="en-GB" dirty="0" err="1"/>
              <a:t>Siggers</a:t>
            </a:r>
            <a:r>
              <a:rPr lang="en-GB" dirty="0"/>
              <a:t>, Interim Designated Doctor for LAC Kent</a:t>
            </a:r>
          </a:p>
          <a:p>
            <a:r>
              <a:rPr lang="en-GB" dirty="0"/>
              <a:t>Nancy Sayer, Designated Nurse for LAC Kent</a:t>
            </a:r>
          </a:p>
        </p:txBody>
      </p:sp>
    </p:spTree>
    <p:extLst>
      <p:ext uri="{BB962C8B-B14F-4D97-AF65-F5344CB8AC3E}">
        <p14:creationId xmlns:p14="http://schemas.microsoft.com/office/powerpoint/2010/main" val="37750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did?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EDD0F67-D96D-DD40-951E-C1873BFD6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91967"/>
              </p:ext>
            </p:extLst>
          </p:nvPr>
        </p:nvGraphicFramePr>
        <p:xfrm>
          <a:off x="457200" y="997200"/>
          <a:ext cx="8229600" cy="33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70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229600" cy="833588"/>
          </a:xfrm>
        </p:spPr>
        <p:txBody>
          <a:bodyPr/>
          <a:lstStyle/>
          <a:p>
            <a:r>
              <a:rPr lang="en-US" dirty="0"/>
              <a:t>The CAMHS project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47496578"/>
              </p:ext>
            </p:extLst>
          </p:nvPr>
        </p:nvGraphicFramePr>
        <p:xfrm>
          <a:off x="1731600" y="1193588"/>
          <a:ext cx="5486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29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682684-74A9-0A4F-901C-3A9417F84A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593176"/>
              </p:ext>
            </p:extLst>
          </p:nvPr>
        </p:nvGraphicFramePr>
        <p:xfrm>
          <a:off x="457200" y="997200"/>
          <a:ext cx="8229600" cy="33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51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IHA capacity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6190230"/>
              </p:ext>
            </p:extLst>
          </p:nvPr>
        </p:nvGraphicFramePr>
        <p:xfrm>
          <a:off x="1309699" y="1193588"/>
          <a:ext cx="6330201" cy="306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744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AB6A31E-B3E7-E144-A512-F14CBAAB4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539263"/>
              </p:ext>
            </p:extLst>
          </p:nvPr>
        </p:nvGraphicFramePr>
        <p:xfrm>
          <a:off x="457200" y="997200"/>
          <a:ext cx="8229600" cy="33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3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66319101"/>
              </p:ext>
            </p:extLst>
          </p:nvPr>
        </p:nvGraphicFramePr>
        <p:xfrm>
          <a:off x="2777067" y="94963"/>
          <a:ext cx="5155520" cy="491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929847E-CB03-0E4A-AAAA-13ECE258FD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09" t="-1221" r="25783" b="15726"/>
          <a:stretch/>
        </p:blipFill>
        <p:spPr>
          <a:xfrm>
            <a:off x="3105000" y="1960903"/>
            <a:ext cx="1183525" cy="1163783"/>
          </a:xfrm>
          <a:prstGeom prst="ellipse">
            <a:avLst/>
          </a:prstGeom>
          <a:ln w="12700">
            <a:solidFill>
              <a:srgbClr val="CD035B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BA9D82-8108-984A-8BD7-97A1312CC229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8229600" cy="833588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rgbClr val="5A28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Pathway and processes</a:t>
            </a:r>
          </a:p>
        </p:txBody>
      </p:sp>
    </p:spTree>
    <p:extLst>
      <p:ext uri="{BB962C8B-B14F-4D97-AF65-F5344CB8AC3E}">
        <p14:creationId xmlns:p14="http://schemas.microsoft.com/office/powerpoint/2010/main" val="350051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did?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087890E-9949-AE48-843E-806C12272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184317"/>
              </p:ext>
            </p:extLst>
          </p:nvPr>
        </p:nvGraphicFramePr>
        <p:xfrm>
          <a:off x="457200" y="997200"/>
          <a:ext cx="8229600" cy="33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22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awareness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829668"/>
              </p:ext>
            </p:extLst>
          </p:nvPr>
        </p:nvGraphicFramePr>
        <p:xfrm>
          <a:off x="1640160" y="1201843"/>
          <a:ext cx="5486400" cy="265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A7F5717-2CD1-E847-A28E-A22E07C6DB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309" t="-1221" r="25783" b="15726"/>
          <a:stretch/>
        </p:blipFill>
        <p:spPr>
          <a:xfrm>
            <a:off x="2683253" y="1947273"/>
            <a:ext cx="1183525" cy="1163783"/>
          </a:xfrm>
          <a:prstGeom prst="ellipse">
            <a:avLst/>
          </a:prstGeom>
          <a:ln w="12700">
            <a:solidFill>
              <a:srgbClr val="CD035B"/>
            </a:solidFill>
          </a:ln>
        </p:spPr>
      </p:pic>
    </p:spTree>
    <p:extLst>
      <p:ext uri="{BB962C8B-B14F-4D97-AF65-F5344CB8AC3E}">
        <p14:creationId xmlns:p14="http://schemas.microsoft.com/office/powerpoint/2010/main" val="311636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22" y="1294406"/>
            <a:ext cx="4580313" cy="252706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9BA90A9-5245-4E44-A0ED-57182ECD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uaschealth.org.uk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FBBE20-466A-7E44-B126-B722BA358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82" y="795929"/>
            <a:ext cx="4901433" cy="43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platzhalter 2"/>
          <p:cNvSpPr>
            <a:spLocks noGrp="1"/>
          </p:cNvSpPr>
          <p:nvPr>
            <p:ph idx="1"/>
          </p:nvPr>
        </p:nvSpPr>
        <p:spPr bwMode="gray"/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endParaRPr lang="en-US" altLang="en-US" sz="1500" dirty="0"/>
          </a:p>
          <a:p>
            <a:pPr marL="0" indent="0">
              <a:buNone/>
            </a:pPr>
            <a:endParaRPr lang="en-US" altLang="en-US" sz="15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40495656"/>
              </p:ext>
            </p:extLst>
          </p:nvPr>
        </p:nvGraphicFramePr>
        <p:xfrm>
          <a:off x="2286000" y="104775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20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E89705-0A44-364B-BE42-29D871E43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534" y="1048280"/>
            <a:ext cx="5870932" cy="3046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312B43-6602-CF44-9288-B27B1456F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1340"/>
            <a:ext cx="914400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11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229600" cy="833588"/>
          </a:xfrm>
        </p:spPr>
        <p:txBody>
          <a:bodyPr/>
          <a:lstStyle/>
          <a:p>
            <a:r>
              <a:rPr lang="en-GB" dirty="0"/>
              <a:t>The National Transfer Scheme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3910798"/>
              </p:ext>
            </p:extLst>
          </p:nvPr>
        </p:nvGraphicFramePr>
        <p:xfrm>
          <a:off x="1828800" y="951706"/>
          <a:ext cx="5486400" cy="32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0334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fitness to travel FTT model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76269847"/>
              </p:ext>
            </p:extLst>
          </p:nvPr>
        </p:nvGraphicFramePr>
        <p:xfrm>
          <a:off x="1379349" y="1012879"/>
          <a:ext cx="3171825" cy="347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59097318"/>
              </p:ext>
            </p:extLst>
          </p:nvPr>
        </p:nvGraphicFramePr>
        <p:xfrm>
          <a:off x="4551174" y="956383"/>
          <a:ext cx="2671762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2529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RHAs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1495616"/>
              </p:ext>
            </p:extLst>
          </p:nvPr>
        </p:nvGraphicFramePr>
        <p:xfrm>
          <a:off x="1731600" y="1193588"/>
          <a:ext cx="5486400" cy="265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56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486400" cy="86557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263819"/>
              </p:ext>
            </p:extLst>
          </p:nvPr>
        </p:nvGraphicFramePr>
        <p:xfrm>
          <a:off x="2227811" y="997200"/>
          <a:ext cx="4663100" cy="33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45906" y="2492754"/>
            <a:ext cx="19982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www.uaschealth.org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2759777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4345" y="589892"/>
            <a:ext cx="8229600" cy="3300777"/>
          </a:xfrm>
        </p:spPr>
        <p:txBody>
          <a:bodyPr anchor="ctr">
            <a:normAutofit/>
          </a:bodyPr>
          <a:lstStyle/>
          <a:p>
            <a:pPr marL="34290" indent="0">
              <a:buNone/>
            </a:pPr>
            <a:endParaRPr lang="en-GB" i="1" dirty="0"/>
          </a:p>
          <a:p>
            <a:pPr marL="34290" indent="0" algn="ctr">
              <a:buNone/>
            </a:pPr>
            <a:r>
              <a:rPr lang="en-GB" dirty="0"/>
              <a:t>UASCs are children first, </a:t>
            </a:r>
          </a:p>
          <a:p>
            <a:pPr marL="34290" indent="0" algn="ctr">
              <a:buNone/>
            </a:pPr>
            <a:r>
              <a:rPr lang="en-GB" dirty="0"/>
              <a:t>asylum seekers second</a:t>
            </a:r>
            <a:br>
              <a:rPr lang="en-GB" sz="2700" i="1" dirty="0">
                <a:solidFill>
                  <a:srgbClr val="CD035B"/>
                </a:solidFill>
              </a:rPr>
            </a:br>
            <a:endParaRPr lang="en-US" sz="2700" dirty="0">
              <a:solidFill>
                <a:srgbClr val="CD035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113B56-59B3-9E4F-BB91-95004CC0C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00" y="3600000"/>
            <a:ext cx="3600000" cy="5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8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GB" dirty="0"/>
              <a:t>The “Crisis”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0751651"/>
              </p:ext>
            </p:extLst>
          </p:nvPr>
        </p:nvGraphicFramePr>
        <p:xfrm>
          <a:off x="1916681" y="605563"/>
          <a:ext cx="6179667" cy="362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905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CEEF33F-44EA-354D-9301-3F77DBF91F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531" r="29531"/>
          <a:stretch>
            <a:fillRect/>
          </a:stretch>
        </p:blipFill>
        <p:spPr>
          <a:xfrm>
            <a:off x="5336025" y="-106860"/>
            <a:ext cx="4070795" cy="55932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5040541" cy="833588"/>
          </a:xfrm>
        </p:spPr>
        <p:txBody>
          <a:bodyPr>
            <a:noAutofit/>
          </a:bodyPr>
          <a:lstStyle/>
          <a:p>
            <a:r>
              <a:rPr lang="en-US" dirty="0"/>
              <a:t>Who are the Kent UASCs?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majority are males aged 15–18</a:t>
            </a:r>
            <a:endParaRPr lang="en-GB" u="sng" dirty="0"/>
          </a:p>
          <a:p>
            <a:r>
              <a:rPr lang="en-GB" dirty="0"/>
              <a:t>Country of Origin</a:t>
            </a:r>
          </a:p>
          <a:p>
            <a:pPr lvl="1"/>
            <a:r>
              <a:rPr lang="en-GB" dirty="0"/>
              <a:t>Eritrea</a:t>
            </a:r>
          </a:p>
          <a:p>
            <a:pPr lvl="1"/>
            <a:r>
              <a:rPr lang="en-GB" dirty="0"/>
              <a:t>Syria</a:t>
            </a:r>
          </a:p>
          <a:p>
            <a:pPr lvl="1"/>
            <a:r>
              <a:rPr lang="en-GB" dirty="0"/>
              <a:t>Afghanistan</a:t>
            </a:r>
          </a:p>
          <a:p>
            <a:pPr lvl="1"/>
            <a:r>
              <a:rPr lang="en-GB" dirty="0"/>
              <a:t>Sudan</a:t>
            </a:r>
          </a:p>
          <a:p>
            <a:pPr lvl="1"/>
            <a:r>
              <a:rPr lang="en-GB" dirty="0"/>
              <a:t>Kuwait </a:t>
            </a:r>
          </a:p>
          <a:p>
            <a:pPr lvl="1"/>
            <a:r>
              <a:rPr lang="en-GB" dirty="0"/>
              <a:t>Iran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8EDDEA-A7EB-8149-A0C0-97013B2E7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8541" y="2196149"/>
            <a:ext cx="9144000" cy="129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F05E43-D156-3B41-857E-3F706FB85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10859"/>
            <a:ext cx="914400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2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22F0DDB8-18C4-1F41-B2C5-8F57096790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531" r="29531"/>
          <a:stretch>
            <a:fillRect/>
          </a:stretch>
        </p:blipFill>
        <p:spPr>
          <a:xfrm>
            <a:off x="5336025" y="-106860"/>
            <a:ext cx="4070795" cy="55932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5040541" cy="833588"/>
          </a:xfrm>
        </p:spPr>
        <p:txBody>
          <a:bodyPr>
            <a:noAutofit/>
          </a:bodyPr>
          <a:lstStyle/>
          <a:p>
            <a:r>
              <a:rPr lang="en-US" dirty="0"/>
              <a:t>Where did they go?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Female: Foster care</a:t>
            </a:r>
          </a:p>
          <a:p>
            <a:r>
              <a:rPr lang="en-GB" dirty="0"/>
              <a:t>Male under 16 years: Foster care</a:t>
            </a:r>
          </a:p>
          <a:p>
            <a:r>
              <a:rPr lang="en-GB" dirty="0"/>
              <a:t>Male 16–18 years: Reception centres or independent living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8EDDEA-A7EB-8149-A0C0-97013B2E7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8541" y="2196149"/>
            <a:ext cx="9144000" cy="129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F05E43-D156-3B41-857E-3F706FB85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10859"/>
            <a:ext cx="914400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0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705889"/>
              </p:ext>
            </p:extLst>
          </p:nvPr>
        </p:nvGraphicFramePr>
        <p:xfrm>
          <a:off x="457200" y="996959"/>
          <a:ext cx="8229600" cy="33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69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UASC Health Team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334323"/>
              </p:ext>
            </p:extLst>
          </p:nvPr>
        </p:nvGraphicFramePr>
        <p:xfrm>
          <a:off x="804132" y="1193588"/>
          <a:ext cx="7341336" cy="2944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85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019467"/>
              </p:ext>
            </p:extLst>
          </p:nvPr>
        </p:nvGraphicFramePr>
        <p:xfrm>
          <a:off x="457200" y="997200"/>
          <a:ext cx="8229600" cy="33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99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034960" cy="833588"/>
          </a:xfrm>
        </p:spPr>
        <p:txBody>
          <a:bodyPr>
            <a:noAutofit/>
          </a:bodyPr>
          <a:lstStyle/>
          <a:p>
            <a:r>
              <a:rPr lang="en-US" dirty="0"/>
              <a:t>The Needs Assessment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B1894A-47E6-7044-BA31-17769608D0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Psychological signs/symptoms (41%)</a:t>
            </a:r>
          </a:p>
          <a:p>
            <a:r>
              <a:rPr lang="en-US" dirty="0"/>
              <a:t>Physical complaints common </a:t>
            </a:r>
          </a:p>
          <a:p>
            <a:r>
              <a:rPr lang="en-US" dirty="0"/>
              <a:t>Dental (43%)</a:t>
            </a:r>
          </a:p>
          <a:p>
            <a:r>
              <a:rPr lang="en-US" dirty="0"/>
              <a:t>Vision (35%)</a:t>
            </a:r>
          </a:p>
          <a:p>
            <a:r>
              <a:rPr lang="en-US" dirty="0"/>
              <a:t>High risks for TB &amp; Hep 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75" y="300355"/>
            <a:ext cx="3084513" cy="4456113"/>
          </a:xfrm>
          <a:effectLst>
            <a:outerShdw blurRad="50800" dist="50800" dir="8520000" sx="102000" sy="102000" algn="ctr" rotWithShape="0">
              <a:srgbClr val="000000">
                <a:alpha val="50000"/>
              </a:srgbClr>
            </a:outerShdw>
          </a:effectLst>
          <a:scene3d>
            <a:camera prst="isometricOffAxis1Top">
              <a:rot lat="19800000" lon="19800000" rev="1800000"/>
            </a:camera>
            <a:lightRig rig="threePt" dir="t"/>
          </a:scene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487E1-0C17-3C4E-BE16-D19061A9E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0859"/>
            <a:ext cx="914400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5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7536</TotalTime>
  <Words>555</Words>
  <Application>Microsoft Macintosh PowerPoint</Application>
  <PresentationFormat>On-screen Show (16:9)</PresentationFormat>
  <Paragraphs>158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UASCs – Learning from the Kent experience</vt:lpstr>
      <vt:lpstr>Kent</vt:lpstr>
      <vt:lpstr>The “Crisis”</vt:lpstr>
      <vt:lpstr>Who are the Kent UASCs?</vt:lpstr>
      <vt:lpstr>Where did they go?</vt:lpstr>
      <vt:lpstr>What we did?</vt:lpstr>
      <vt:lpstr>The UASC Health Team</vt:lpstr>
      <vt:lpstr>What we did?</vt:lpstr>
      <vt:lpstr>The Needs Assessment</vt:lpstr>
      <vt:lpstr>What we did?</vt:lpstr>
      <vt:lpstr>The CAMHS project</vt:lpstr>
      <vt:lpstr>What we did?</vt:lpstr>
      <vt:lpstr>Increasing IHA capacity</vt:lpstr>
      <vt:lpstr>What we did?</vt:lpstr>
      <vt:lpstr>PowerPoint Presentation</vt:lpstr>
      <vt:lpstr>What we did?</vt:lpstr>
      <vt:lpstr>Raising awareness</vt:lpstr>
      <vt:lpstr>uaschealth.org.uk</vt:lpstr>
      <vt:lpstr>PowerPoint Presentation</vt:lpstr>
      <vt:lpstr>The National Transfer Scheme</vt:lpstr>
      <vt:lpstr>The fitness to travel FTT model</vt:lpstr>
      <vt:lpstr>RHAs</vt:lpstr>
      <vt:lpstr>Summary</vt:lpstr>
      <vt:lpstr>Thank you for listening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Vicki Batt</dc:creator>
  <cp:keywords/>
  <dc:description/>
  <cp:lastModifiedBy>Andy Butler</cp:lastModifiedBy>
  <cp:revision>75</cp:revision>
  <cp:lastPrinted>2018-05-11T07:53:16Z</cp:lastPrinted>
  <dcterms:created xsi:type="dcterms:W3CDTF">2018-04-05T09:02:18Z</dcterms:created>
  <dcterms:modified xsi:type="dcterms:W3CDTF">2018-07-05T10:19:52Z</dcterms:modified>
  <cp:category/>
</cp:coreProperties>
</file>